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IBM Plex Sans" panose="020B0503050203000203"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VfmQOZbn/YAp+iaYFYT4aN2DW6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8"/>
    <p:restoredTop sz="94691"/>
  </p:normalViewPr>
  <p:slideViewPr>
    <p:cSldViewPr snapToGrid="0">
      <p:cViewPr varScale="1">
        <p:scale>
          <a:sx n="138" d="100"/>
          <a:sy n="138" d="100"/>
        </p:scale>
        <p:origin x="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image">
  <p:cSld name="title, image">
    <p:spTree>
      <p:nvGrpSpPr>
        <p:cNvPr id="1" name="Shape 5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80416" y="268224"/>
            <a:ext cx="5522976" cy="572617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SzPts val="1400"/>
              <a:buNone/>
              <a:defRPr sz="3200" b="0" i="0" u="none" strike="noStrike" cap="none">
                <a:solidFill>
                  <a:schemeClr val="dk1"/>
                </a:solidFill>
                <a:latin typeface="IBM Plex Sans"/>
                <a:ea typeface="IBM Plex Sans"/>
                <a:cs typeface="IBM Plex Sans"/>
                <a:sym typeface="IBM Plex Sans"/>
              </a:defRPr>
            </a:lvl1pPr>
            <a:lvl2pPr marR="0" lvl="1" algn="l" rtl="0">
              <a:lnSpc>
                <a:spcPct val="90000"/>
              </a:lnSpc>
              <a:spcBef>
                <a:spcPts val="0"/>
              </a:spcBef>
              <a:spcAft>
                <a:spcPts val="0"/>
              </a:spcAft>
              <a:buSzPts val="1400"/>
              <a:buNone/>
              <a:defRPr sz="2960" b="0" i="0" u="none" strike="noStrike" cap="none">
                <a:solidFill>
                  <a:srgbClr val="191919"/>
                </a:solidFill>
                <a:latin typeface="Helvetica Neue Light"/>
                <a:ea typeface="Helvetica Neue Light"/>
                <a:cs typeface="Helvetica Neue Light"/>
                <a:sym typeface="Helvetica Neue Light"/>
              </a:defRPr>
            </a:lvl2pPr>
            <a:lvl3pPr marR="0" lvl="2" algn="l" rtl="0">
              <a:lnSpc>
                <a:spcPct val="90000"/>
              </a:lnSpc>
              <a:spcBef>
                <a:spcPts val="0"/>
              </a:spcBef>
              <a:spcAft>
                <a:spcPts val="0"/>
              </a:spcAft>
              <a:buSzPts val="1400"/>
              <a:buNone/>
              <a:defRPr sz="2960" b="0" i="0" u="none" strike="noStrike" cap="none">
                <a:solidFill>
                  <a:srgbClr val="191919"/>
                </a:solidFill>
                <a:latin typeface="Helvetica Neue Light"/>
                <a:ea typeface="Helvetica Neue Light"/>
                <a:cs typeface="Helvetica Neue Light"/>
                <a:sym typeface="Helvetica Neue Light"/>
              </a:defRPr>
            </a:lvl3pPr>
            <a:lvl4pPr marR="0" lvl="3" algn="l" rtl="0">
              <a:lnSpc>
                <a:spcPct val="90000"/>
              </a:lnSpc>
              <a:spcBef>
                <a:spcPts val="0"/>
              </a:spcBef>
              <a:spcAft>
                <a:spcPts val="0"/>
              </a:spcAft>
              <a:buSzPts val="1400"/>
              <a:buNone/>
              <a:defRPr sz="2960" b="0" i="0" u="none" strike="noStrike" cap="none">
                <a:solidFill>
                  <a:srgbClr val="191919"/>
                </a:solidFill>
                <a:latin typeface="Helvetica Neue Light"/>
                <a:ea typeface="Helvetica Neue Light"/>
                <a:cs typeface="Helvetica Neue Light"/>
                <a:sym typeface="Helvetica Neue Light"/>
              </a:defRPr>
            </a:lvl4pPr>
            <a:lvl5pPr marR="0" lvl="4" algn="l" rtl="0">
              <a:lnSpc>
                <a:spcPct val="90000"/>
              </a:lnSpc>
              <a:spcBef>
                <a:spcPts val="0"/>
              </a:spcBef>
              <a:spcAft>
                <a:spcPts val="0"/>
              </a:spcAft>
              <a:buSzPts val="1400"/>
              <a:buNone/>
              <a:defRPr sz="2960" b="0" i="0" u="none" strike="noStrike" cap="none">
                <a:solidFill>
                  <a:srgbClr val="191919"/>
                </a:solidFill>
                <a:latin typeface="Helvetica Neue Light"/>
                <a:ea typeface="Helvetica Neue Light"/>
                <a:cs typeface="Helvetica Neue Light"/>
                <a:sym typeface="Helvetica Neue Light"/>
              </a:defRPr>
            </a:lvl5pPr>
            <a:lvl6pPr marR="0" lvl="5" algn="l" rtl="0">
              <a:lnSpc>
                <a:spcPct val="90000"/>
              </a:lnSpc>
              <a:spcBef>
                <a:spcPts val="0"/>
              </a:spcBef>
              <a:spcAft>
                <a:spcPts val="0"/>
              </a:spcAft>
              <a:buSzPts val="1400"/>
              <a:buNone/>
              <a:defRPr sz="2960" b="0" i="0" u="none" strike="noStrike" cap="none">
                <a:solidFill>
                  <a:srgbClr val="191919"/>
                </a:solidFill>
                <a:latin typeface="Helvetica Neue Light"/>
                <a:ea typeface="Helvetica Neue Light"/>
                <a:cs typeface="Helvetica Neue Light"/>
                <a:sym typeface="Helvetica Neue Light"/>
              </a:defRPr>
            </a:lvl6pPr>
            <a:lvl7pPr marR="0" lvl="6" algn="l" rtl="0">
              <a:lnSpc>
                <a:spcPct val="90000"/>
              </a:lnSpc>
              <a:spcBef>
                <a:spcPts val="0"/>
              </a:spcBef>
              <a:spcAft>
                <a:spcPts val="0"/>
              </a:spcAft>
              <a:buSzPts val="1400"/>
              <a:buNone/>
              <a:defRPr sz="2960" b="0" i="0" u="none" strike="noStrike" cap="none">
                <a:solidFill>
                  <a:srgbClr val="191919"/>
                </a:solidFill>
                <a:latin typeface="Helvetica Neue Light"/>
                <a:ea typeface="Helvetica Neue Light"/>
                <a:cs typeface="Helvetica Neue Light"/>
                <a:sym typeface="Helvetica Neue Light"/>
              </a:defRPr>
            </a:lvl7pPr>
            <a:lvl8pPr marR="0" lvl="7" algn="l" rtl="0">
              <a:lnSpc>
                <a:spcPct val="90000"/>
              </a:lnSpc>
              <a:spcBef>
                <a:spcPts val="0"/>
              </a:spcBef>
              <a:spcAft>
                <a:spcPts val="0"/>
              </a:spcAft>
              <a:buSzPts val="1400"/>
              <a:buNone/>
              <a:defRPr sz="2960" b="0" i="0" u="none" strike="noStrike" cap="none">
                <a:solidFill>
                  <a:srgbClr val="191919"/>
                </a:solidFill>
                <a:latin typeface="Helvetica Neue Light"/>
                <a:ea typeface="Helvetica Neue Light"/>
                <a:cs typeface="Helvetica Neue Light"/>
                <a:sym typeface="Helvetica Neue Light"/>
              </a:defRPr>
            </a:lvl8pPr>
            <a:lvl9pPr marR="0" lvl="8" algn="l" rtl="0">
              <a:lnSpc>
                <a:spcPct val="90000"/>
              </a:lnSpc>
              <a:spcBef>
                <a:spcPts val="0"/>
              </a:spcBef>
              <a:spcAft>
                <a:spcPts val="0"/>
              </a:spcAft>
              <a:buSzPts val="1400"/>
              <a:buNone/>
              <a:defRPr sz="2960" b="0" i="0" u="none" strike="noStrike" cap="none">
                <a:solidFill>
                  <a:srgbClr val="191919"/>
                </a:solidFill>
                <a:latin typeface="Helvetica Neue Light"/>
                <a:ea typeface="Helvetica Neue Light"/>
                <a:cs typeface="Helvetica Neue Light"/>
                <a:sym typeface="Helvetica Neue Light"/>
              </a:defRPr>
            </a:lvl9pPr>
          </a:lstStyle>
          <a:p>
            <a:endParaRPr/>
          </a:p>
        </p:txBody>
      </p:sp>
      <p:sp>
        <p:nvSpPr>
          <p:cNvPr id="11" name="Google Shape;11;p2"/>
          <p:cNvSpPr txBox="1">
            <a:spLocks noGrp="1"/>
          </p:cNvSpPr>
          <p:nvPr>
            <p:ph type="body" idx="1"/>
          </p:nvPr>
        </p:nvSpPr>
        <p:spPr>
          <a:xfrm>
            <a:off x="6388608" y="268224"/>
            <a:ext cx="5498592" cy="572617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467"/>
              </a:spcBef>
              <a:spcAft>
                <a:spcPts val="0"/>
              </a:spcAft>
              <a:buClr>
                <a:srgbClr val="6D6E70"/>
              </a:buClr>
              <a:buSzPts val="1680"/>
              <a:buFont typeface="Noto Sans Symbols"/>
              <a:buNone/>
              <a:defRPr sz="1867" b="0" i="0" u="none" strike="noStrike" cap="none">
                <a:solidFill>
                  <a:schemeClr val="dk1"/>
                </a:solidFill>
                <a:latin typeface="IBM Plex Sans"/>
                <a:ea typeface="IBM Plex Sans"/>
                <a:cs typeface="IBM Plex Sans"/>
                <a:sym typeface="IBM Plex Sans"/>
              </a:defRPr>
            </a:lvl1pPr>
            <a:lvl2pPr marL="914400" marR="0" lvl="1" indent="-347154" algn="l" rtl="0">
              <a:lnSpc>
                <a:spcPct val="100000"/>
              </a:lnSpc>
              <a:spcBef>
                <a:spcPts val="1467"/>
              </a:spcBef>
              <a:spcAft>
                <a:spcPts val="0"/>
              </a:spcAft>
              <a:buClr>
                <a:schemeClr val="dk1"/>
              </a:buClr>
              <a:buSzPts val="1867"/>
              <a:buFont typeface="Arial"/>
              <a:buChar char="–"/>
              <a:defRPr sz="1867" b="0" i="0" u="none" strike="noStrike" cap="none">
                <a:solidFill>
                  <a:schemeClr val="dk1"/>
                </a:solidFill>
                <a:latin typeface="IBM Plex Sans"/>
                <a:ea typeface="IBM Plex Sans"/>
                <a:cs typeface="IBM Plex Sans"/>
                <a:sym typeface="IBM Plex Sans"/>
              </a:defRPr>
            </a:lvl2pPr>
            <a:lvl3pPr marL="1371600" marR="0" lvl="2" indent="-347154" algn="l" rtl="0">
              <a:lnSpc>
                <a:spcPct val="100000"/>
              </a:lnSpc>
              <a:spcBef>
                <a:spcPts val="1467"/>
              </a:spcBef>
              <a:spcAft>
                <a:spcPts val="0"/>
              </a:spcAft>
              <a:buClr>
                <a:schemeClr val="dk1"/>
              </a:buClr>
              <a:buSzPts val="1867"/>
              <a:buFont typeface="Arial"/>
              <a:buChar char="•"/>
              <a:defRPr sz="1867" b="0" i="0" u="none" strike="noStrike" cap="none">
                <a:solidFill>
                  <a:schemeClr val="dk1"/>
                </a:solidFill>
                <a:latin typeface="IBM Plex Sans"/>
                <a:ea typeface="IBM Plex Sans"/>
                <a:cs typeface="IBM Plex Sans"/>
                <a:sym typeface="IBM Plex Sans"/>
              </a:defRPr>
            </a:lvl3pPr>
            <a:lvl4pPr marL="1828800" marR="0" lvl="3" indent="-347154" algn="l" rtl="0">
              <a:lnSpc>
                <a:spcPct val="100000"/>
              </a:lnSpc>
              <a:spcBef>
                <a:spcPts val="1467"/>
              </a:spcBef>
              <a:spcAft>
                <a:spcPts val="0"/>
              </a:spcAft>
              <a:buClr>
                <a:schemeClr val="dk1"/>
              </a:buClr>
              <a:buSzPts val="1867"/>
              <a:buFont typeface="Arial"/>
              <a:buChar char="–"/>
              <a:defRPr sz="1867" b="0" i="0" u="none" strike="noStrike" cap="none">
                <a:solidFill>
                  <a:schemeClr val="dk1"/>
                </a:solidFill>
                <a:latin typeface="IBM Plex Sans"/>
                <a:ea typeface="IBM Plex Sans"/>
                <a:cs typeface="IBM Plex Sans"/>
                <a:sym typeface="IBM Plex Sans"/>
              </a:defRPr>
            </a:lvl4pPr>
            <a:lvl5pPr marL="2286000" marR="0" lvl="4" indent="-347154" algn="l" rtl="0">
              <a:lnSpc>
                <a:spcPct val="100000"/>
              </a:lnSpc>
              <a:spcBef>
                <a:spcPts val="1467"/>
              </a:spcBef>
              <a:spcAft>
                <a:spcPts val="0"/>
              </a:spcAft>
              <a:buClr>
                <a:schemeClr val="dk1"/>
              </a:buClr>
              <a:buSzPts val="1867"/>
              <a:buFont typeface="Arial"/>
              <a:buChar char="»"/>
              <a:defRPr sz="1867" b="0" i="0" u="none" strike="noStrike" cap="none">
                <a:solidFill>
                  <a:schemeClr val="dk1"/>
                </a:solidFill>
                <a:latin typeface="IBM Plex Sans"/>
                <a:ea typeface="IBM Plex Sans"/>
                <a:cs typeface="IBM Plex Sans"/>
                <a:sym typeface="IBM Plex Sans"/>
              </a:defRPr>
            </a:lvl5pPr>
            <a:lvl6pPr marL="2743200" marR="0" lvl="5" indent="-336042" algn="l" rtl="0">
              <a:spcBef>
                <a:spcPts val="338"/>
              </a:spcBef>
              <a:spcAft>
                <a:spcPts val="0"/>
              </a:spcAft>
              <a:buClr>
                <a:schemeClr val="dk1"/>
              </a:buClr>
              <a:buSzPts val="1692"/>
              <a:buFont typeface="Arial"/>
              <a:buChar char="»"/>
              <a:defRPr sz="1692" b="0" i="0" u="none" strike="noStrike" cap="none">
                <a:solidFill>
                  <a:schemeClr val="dk1"/>
                </a:solidFill>
                <a:latin typeface="Arial"/>
                <a:ea typeface="Arial"/>
                <a:cs typeface="Arial"/>
                <a:sym typeface="Arial"/>
              </a:defRPr>
            </a:lvl6pPr>
            <a:lvl7pPr marL="3200400" marR="0" lvl="6" indent="-336042" algn="l" rtl="0">
              <a:spcBef>
                <a:spcPts val="338"/>
              </a:spcBef>
              <a:spcAft>
                <a:spcPts val="0"/>
              </a:spcAft>
              <a:buClr>
                <a:schemeClr val="dk1"/>
              </a:buClr>
              <a:buSzPts val="1692"/>
              <a:buFont typeface="Arial"/>
              <a:buChar char="»"/>
              <a:defRPr sz="1692" b="0" i="0" u="none" strike="noStrike" cap="none">
                <a:solidFill>
                  <a:schemeClr val="dk1"/>
                </a:solidFill>
                <a:latin typeface="Arial"/>
                <a:ea typeface="Arial"/>
                <a:cs typeface="Arial"/>
                <a:sym typeface="Arial"/>
              </a:defRPr>
            </a:lvl7pPr>
            <a:lvl8pPr marL="3657600" marR="0" lvl="7" indent="-336041" algn="l" rtl="0">
              <a:spcBef>
                <a:spcPts val="338"/>
              </a:spcBef>
              <a:spcAft>
                <a:spcPts val="0"/>
              </a:spcAft>
              <a:buClr>
                <a:schemeClr val="dk1"/>
              </a:buClr>
              <a:buSzPts val="1692"/>
              <a:buFont typeface="Arial"/>
              <a:buChar char="»"/>
              <a:defRPr sz="1692" b="0" i="0" u="none" strike="noStrike" cap="none">
                <a:solidFill>
                  <a:schemeClr val="dk1"/>
                </a:solidFill>
                <a:latin typeface="Arial"/>
                <a:ea typeface="Arial"/>
                <a:cs typeface="Arial"/>
                <a:sym typeface="Arial"/>
              </a:defRPr>
            </a:lvl8pPr>
            <a:lvl9pPr marL="4114800" marR="0" lvl="8" indent="-336041" algn="l" rtl="0">
              <a:spcBef>
                <a:spcPts val="338"/>
              </a:spcBef>
              <a:spcAft>
                <a:spcPts val="0"/>
              </a:spcAft>
              <a:buClr>
                <a:schemeClr val="dk1"/>
              </a:buClr>
              <a:buSzPts val="1692"/>
              <a:buFont typeface="Arial"/>
              <a:buChar char="»"/>
              <a:defRPr sz="1692"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ftr" idx="11"/>
          </p:nvPr>
        </p:nvSpPr>
        <p:spPr>
          <a:xfrm>
            <a:off x="304888" y="6383868"/>
            <a:ext cx="5486312" cy="222249"/>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800"/>
              <a:buFont typeface="IBM Plex Sans"/>
              <a:buNone/>
              <a:defRPr sz="800" b="0" i="0" u="none" strike="noStrike" cap="none">
                <a:solidFill>
                  <a:schemeClr val="dk1"/>
                </a:solidFill>
                <a:latin typeface="IBM Plex Sans"/>
                <a:ea typeface="IBM Plex Sans"/>
                <a:cs typeface="IBM Plex Sans"/>
                <a:sym typeface="IBM Plex Sans"/>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2"/>
          <p:cNvSpPr txBox="1">
            <a:spLocks noGrp="1"/>
          </p:cNvSpPr>
          <p:nvPr>
            <p:ph type="sldNum" idx="12"/>
          </p:nvPr>
        </p:nvSpPr>
        <p:spPr>
          <a:xfrm>
            <a:off x="9448800" y="6383868"/>
            <a:ext cx="2438309" cy="222249"/>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0" i="0" u="none" strike="noStrike" cap="none">
                <a:solidFill>
                  <a:schemeClr val="dk1"/>
                </a:solidFill>
                <a:latin typeface="IBM Plex Sans"/>
                <a:ea typeface="IBM Plex Sans"/>
                <a:cs typeface="IBM Plex Sans"/>
                <a:sym typeface="IBM Plex Sans"/>
              </a:defRPr>
            </a:lvl1pPr>
            <a:lvl2pPr marL="0" marR="0" lvl="1" indent="0" algn="r" rtl="0">
              <a:spcBef>
                <a:spcPts val="0"/>
              </a:spcBef>
              <a:buNone/>
              <a:defRPr sz="800" b="0" i="0" u="none" strike="noStrike" cap="none">
                <a:solidFill>
                  <a:schemeClr val="dk1"/>
                </a:solidFill>
                <a:latin typeface="IBM Plex Sans"/>
                <a:ea typeface="IBM Plex Sans"/>
                <a:cs typeface="IBM Plex Sans"/>
                <a:sym typeface="IBM Plex Sans"/>
              </a:defRPr>
            </a:lvl2pPr>
            <a:lvl3pPr marL="0" marR="0" lvl="2" indent="0" algn="r" rtl="0">
              <a:spcBef>
                <a:spcPts val="0"/>
              </a:spcBef>
              <a:buNone/>
              <a:defRPr sz="800" b="0" i="0" u="none" strike="noStrike" cap="none">
                <a:solidFill>
                  <a:schemeClr val="dk1"/>
                </a:solidFill>
                <a:latin typeface="IBM Plex Sans"/>
                <a:ea typeface="IBM Plex Sans"/>
                <a:cs typeface="IBM Plex Sans"/>
                <a:sym typeface="IBM Plex Sans"/>
              </a:defRPr>
            </a:lvl3pPr>
            <a:lvl4pPr marL="0" marR="0" lvl="3" indent="0" algn="r" rtl="0">
              <a:spcBef>
                <a:spcPts val="0"/>
              </a:spcBef>
              <a:buNone/>
              <a:defRPr sz="800" b="0" i="0" u="none" strike="noStrike" cap="none">
                <a:solidFill>
                  <a:schemeClr val="dk1"/>
                </a:solidFill>
                <a:latin typeface="IBM Plex Sans"/>
                <a:ea typeface="IBM Plex Sans"/>
                <a:cs typeface="IBM Plex Sans"/>
                <a:sym typeface="IBM Plex Sans"/>
              </a:defRPr>
            </a:lvl4pPr>
            <a:lvl5pPr marL="0" marR="0" lvl="4" indent="0" algn="r" rtl="0">
              <a:spcBef>
                <a:spcPts val="0"/>
              </a:spcBef>
              <a:buNone/>
              <a:defRPr sz="800" b="0" i="0" u="none" strike="noStrike" cap="none">
                <a:solidFill>
                  <a:schemeClr val="dk1"/>
                </a:solidFill>
                <a:latin typeface="IBM Plex Sans"/>
                <a:ea typeface="IBM Plex Sans"/>
                <a:cs typeface="IBM Plex Sans"/>
                <a:sym typeface="IBM Plex Sans"/>
              </a:defRPr>
            </a:lvl5pPr>
            <a:lvl6pPr marL="0" marR="0" lvl="5" indent="0" algn="r" rtl="0">
              <a:spcBef>
                <a:spcPts val="0"/>
              </a:spcBef>
              <a:buNone/>
              <a:defRPr sz="800" b="0" i="0" u="none" strike="noStrike" cap="none">
                <a:solidFill>
                  <a:schemeClr val="dk1"/>
                </a:solidFill>
                <a:latin typeface="IBM Plex Sans"/>
                <a:ea typeface="IBM Plex Sans"/>
                <a:cs typeface="IBM Plex Sans"/>
                <a:sym typeface="IBM Plex Sans"/>
              </a:defRPr>
            </a:lvl6pPr>
            <a:lvl7pPr marL="0" marR="0" lvl="6" indent="0" algn="r" rtl="0">
              <a:spcBef>
                <a:spcPts val="0"/>
              </a:spcBef>
              <a:buNone/>
              <a:defRPr sz="800" b="0" i="0" u="none" strike="noStrike" cap="none">
                <a:solidFill>
                  <a:schemeClr val="dk1"/>
                </a:solidFill>
                <a:latin typeface="IBM Plex Sans"/>
                <a:ea typeface="IBM Plex Sans"/>
                <a:cs typeface="IBM Plex Sans"/>
                <a:sym typeface="IBM Plex Sans"/>
              </a:defRPr>
            </a:lvl7pPr>
            <a:lvl8pPr marL="0" marR="0" lvl="7" indent="0" algn="r" rtl="0">
              <a:spcBef>
                <a:spcPts val="0"/>
              </a:spcBef>
              <a:buNone/>
              <a:defRPr sz="800" b="0" i="0" u="none" strike="noStrike" cap="none">
                <a:solidFill>
                  <a:schemeClr val="dk1"/>
                </a:solidFill>
                <a:latin typeface="IBM Plex Sans"/>
                <a:ea typeface="IBM Plex Sans"/>
                <a:cs typeface="IBM Plex Sans"/>
                <a:sym typeface="IBM Plex Sans"/>
              </a:defRPr>
            </a:lvl8pPr>
            <a:lvl9pPr marL="0" marR="0" lvl="8" indent="0" algn="r" rtl="0">
              <a:spcBef>
                <a:spcPts val="0"/>
              </a:spcBef>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US"/>
              <a:t>‹#›</a:t>
            </a:fld>
            <a:endParaRPr/>
          </a:p>
        </p:txBody>
      </p:sp>
      <p:grpSp>
        <p:nvGrpSpPr>
          <p:cNvPr id="14" name="Google Shape;14;p2"/>
          <p:cNvGrpSpPr/>
          <p:nvPr/>
        </p:nvGrpSpPr>
        <p:grpSpPr>
          <a:xfrm>
            <a:off x="-146307" y="-147320"/>
            <a:ext cx="12485627" cy="7152640"/>
            <a:chOff x="-109730" y="-110490"/>
            <a:chExt cx="9364220" cy="5364480"/>
          </a:xfrm>
        </p:grpSpPr>
        <p:grpSp>
          <p:nvGrpSpPr>
            <p:cNvPr id="15" name="Google Shape;15;p2"/>
            <p:cNvGrpSpPr/>
            <p:nvPr/>
          </p:nvGrpSpPr>
          <p:grpSpPr>
            <a:xfrm>
              <a:off x="228600" y="-110490"/>
              <a:ext cx="8686732" cy="91440"/>
              <a:chOff x="228600" y="-152400"/>
              <a:chExt cx="8686732" cy="152400"/>
            </a:xfrm>
          </p:grpSpPr>
          <p:cxnSp>
            <p:nvCxnSpPr>
              <p:cNvPr id="16" name="Google Shape;16;p2"/>
              <p:cNvCxnSpPr/>
              <p:nvPr/>
            </p:nvCxnSpPr>
            <p:spPr>
              <a:xfrm rot="-5400000">
                <a:off x="152400" y="-76200"/>
                <a:ext cx="152400" cy="0"/>
              </a:xfrm>
              <a:prstGeom prst="straightConnector1">
                <a:avLst/>
              </a:prstGeom>
              <a:noFill/>
              <a:ln w="9525" cap="flat" cmpd="sng">
                <a:solidFill>
                  <a:srgbClr val="BEBEBE"/>
                </a:solidFill>
                <a:prstDash val="solid"/>
                <a:round/>
                <a:headEnd type="none" w="sm" len="sm"/>
                <a:tailEnd type="none" w="sm" len="sm"/>
              </a:ln>
            </p:spPr>
          </p:cxnSp>
          <p:cxnSp>
            <p:nvCxnSpPr>
              <p:cNvPr id="17" name="Google Shape;17;p2"/>
              <p:cNvCxnSpPr/>
              <p:nvPr/>
            </p:nvCxnSpPr>
            <p:spPr>
              <a:xfrm rot="-5400000">
                <a:off x="1981200" y="-76200"/>
                <a:ext cx="152400" cy="0"/>
              </a:xfrm>
              <a:prstGeom prst="straightConnector1">
                <a:avLst/>
              </a:prstGeom>
              <a:noFill/>
              <a:ln w="9525" cap="flat" cmpd="sng">
                <a:solidFill>
                  <a:srgbClr val="BEBEBE"/>
                </a:solidFill>
                <a:prstDash val="solid"/>
                <a:round/>
                <a:headEnd type="none" w="sm" len="sm"/>
                <a:tailEnd type="none" w="sm" len="sm"/>
              </a:ln>
            </p:spPr>
          </p:cxnSp>
          <p:cxnSp>
            <p:nvCxnSpPr>
              <p:cNvPr id="18" name="Google Shape;18;p2"/>
              <p:cNvCxnSpPr/>
              <p:nvPr/>
            </p:nvCxnSpPr>
            <p:spPr>
              <a:xfrm rot="-5400000">
                <a:off x="2209800" y="-76200"/>
                <a:ext cx="152400" cy="0"/>
              </a:xfrm>
              <a:prstGeom prst="straightConnector1">
                <a:avLst/>
              </a:prstGeom>
              <a:noFill/>
              <a:ln w="9525" cap="flat" cmpd="sng">
                <a:solidFill>
                  <a:srgbClr val="BEBEBE"/>
                </a:solidFill>
                <a:prstDash val="solid"/>
                <a:round/>
                <a:headEnd type="none" w="sm" len="sm"/>
                <a:tailEnd type="none" w="sm" len="sm"/>
              </a:ln>
            </p:spPr>
          </p:cxnSp>
          <p:cxnSp>
            <p:nvCxnSpPr>
              <p:cNvPr id="19" name="Google Shape;19;p2"/>
              <p:cNvCxnSpPr/>
              <p:nvPr/>
            </p:nvCxnSpPr>
            <p:spPr>
              <a:xfrm rot="-5400000">
                <a:off x="2438400" y="-76200"/>
                <a:ext cx="152400" cy="0"/>
              </a:xfrm>
              <a:prstGeom prst="straightConnector1">
                <a:avLst/>
              </a:prstGeom>
              <a:noFill/>
              <a:ln w="9525" cap="flat" cmpd="sng">
                <a:solidFill>
                  <a:srgbClr val="BEBEBE"/>
                </a:solidFill>
                <a:prstDash val="solid"/>
                <a:round/>
                <a:headEnd type="none" w="sm" len="sm"/>
                <a:tailEnd type="none" w="sm" len="sm"/>
              </a:ln>
            </p:spPr>
          </p:cxnSp>
          <p:cxnSp>
            <p:nvCxnSpPr>
              <p:cNvPr id="20" name="Google Shape;20;p2"/>
              <p:cNvCxnSpPr/>
              <p:nvPr/>
            </p:nvCxnSpPr>
            <p:spPr>
              <a:xfrm rot="-5400000">
                <a:off x="4267200" y="-76200"/>
                <a:ext cx="152400" cy="0"/>
              </a:xfrm>
              <a:prstGeom prst="straightConnector1">
                <a:avLst/>
              </a:prstGeom>
              <a:noFill/>
              <a:ln w="9525" cap="flat" cmpd="sng">
                <a:solidFill>
                  <a:srgbClr val="BEBEBE"/>
                </a:solidFill>
                <a:prstDash val="solid"/>
                <a:round/>
                <a:headEnd type="none" w="sm" len="sm"/>
                <a:tailEnd type="none" w="sm" len="sm"/>
              </a:ln>
            </p:spPr>
          </p:cxnSp>
          <p:cxnSp>
            <p:nvCxnSpPr>
              <p:cNvPr id="21" name="Google Shape;21;p2"/>
              <p:cNvCxnSpPr/>
              <p:nvPr/>
            </p:nvCxnSpPr>
            <p:spPr>
              <a:xfrm rot="-5400000">
                <a:off x="4495800" y="-76200"/>
                <a:ext cx="152400" cy="0"/>
              </a:xfrm>
              <a:prstGeom prst="straightConnector1">
                <a:avLst/>
              </a:prstGeom>
              <a:noFill/>
              <a:ln w="9525" cap="flat" cmpd="sng">
                <a:solidFill>
                  <a:srgbClr val="BEBEBE"/>
                </a:solidFill>
                <a:prstDash val="solid"/>
                <a:round/>
                <a:headEnd type="none" w="sm" len="sm"/>
                <a:tailEnd type="none" w="sm" len="sm"/>
              </a:ln>
            </p:spPr>
          </p:cxnSp>
          <p:cxnSp>
            <p:nvCxnSpPr>
              <p:cNvPr id="22" name="Google Shape;22;p2"/>
              <p:cNvCxnSpPr/>
              <p:nvPr/>
            </p:nvCxnSpPr>
            <p:spPr>
              <a:xfrm rot="-5400000">
                <a:off x="4724400" y="-76200"/>
                <a:ext cx="152400" cy="0"/>
              </a:xfrm>
              <a:prstGeom prst="straightConnector1">
                <a:avLst/>
              </a:prstGeom>
              <a:noFill/>
              <a:ln w="9525" cap="flat" cmpd="sng">
                <a:solidFill>
                  <a:srgbClr val="BEBEBE"/>
                </a:solidFill>
                <a:prstDash val="solid"/>
                <a:round/>
                <a:headEnd type="none" w="sm" len="sm"/>
                <a:tailEnd type="none" w="sm" len="sm"/>
              </a:ln>
            </p:spPr>
          </p:cxnSp>
          <p:cxnSp>
            <p:nvCxnSpPr>
              <p:cNvPr id="23" name="Google Shape;23;p2"/>
              <p:cNvCxnSpPr/>
              <p:nvPr/>
            </p:nvCxnSpPr>
            <p:spPr>
              <a:xfrm rot="-5400000">
                <a:off x="6553200" y="-76200"/>
                <a:ext cx="152400" cy="0"/>
              </a:xfrm>
              <a:prstGeom prst="straightConnector1">
                <a:avLst/>
              </a:prstGeom>
              <a:noFill/>
              <a:ln w="9525" cap="flat" cmpd="sng">
                <a:solidFill>
                  <a:srgbClr val="BEBEBE"/>
                </a:solidFill>
                <a:prstDash val="solid"/>
                <a:round/>
                <a:headEnd type="none" w="sm" len="sm"/>
                <a:tailEnd type="none" w="sm" len="sm"/>
              </a:ln>
            </p:spPr>
          </p:cxnSp>
          <p:cxnSp>
            <p:nvCxnSpPr>
              <p:cNvPr id="24" name="Google Shape;24;p2"/>
              <p:cNvCxnSpPr/>
              <p:nvPr/>
            </p:nvCxnSpPr>
            <p:spPr>
              <a:xfrm rot="-5400000">
                <a:off x="6781800" y="-76200"/>
                <a:ext cx="152400" cy="0"/>
              </a:xfrm>
              <a:prstGeom prst="straightConnector1">
                <a:avLst/>
              </a:prstGeom>
              <a:noFill/>
              <a:ln w="9525" cap="flat" cmpd="sng">
                <a:solidFill>
                  <a:srgbClr val="BEBEBE"/>
                </a:solidFill>
                <a:prstDash val="solid"/>
                <a:round/>
                <a:headEnd type="none" w="sm" len="sm"/>
                <a:tailEnd type="none" w="sm" len="sm"/>
              </a:ln>
            </p:spPr>
          </p:cxnSp>
          <p:cxnSp>
            <p:nvCxnSpPr>
              <p:cNvPr id="25" name="Google Shape;25;p2"/>
              <p:cNvCxnSpPr/>
              <p:nvPr/>
            </p:nvCxnSpPr>
            <p:spPr>
              <a:xfrm rot="-5400000">
                <a:off x="7010400" y="-76200"/>
                <a:ext cx="152400" cy="0"/>
              </a:xfrm>
              <a:prstGeom prst="straightConnector1">
                <a:avLst/>
              </a:prstGeom>
              <a:noFill/>
              <a:ln w="9525" cap="flat" cmpd="sng">
                <a:solidFill>
                  <a:srgbClr val="BEBEBE"/>
                </a:solidFill>
                <a:prstDash val="solid"/>
                <a:round/>
                <a:headEnd type="none" w="sm" len="sm"/>
                <a:tailEnd type="none" w="sm" len="sm"/>
              </a:ln>
            </p:spPr>
          </p:cxnSp>
          <p:cxnSp>
            <p:nvCxnSpPr>
              <p:cNvPr id="26" name="Google Shape;26;p2"/>
              <p:cNvCxnSpPr/>
              <p:nvPr/>
            </p:nvCxnSpPr>
            <p:spPr>
              <a:xfrm rot="-5400000">
                <a:off x="8839132" y="-76200"/>
                <a:ext cx="152400" cy="0"/>
              </a:xfrm>
              <a:prstGeom prst="straightConnector1">
                <a:avLst/>
              </a:prstGeom>
              <a:noFill/>
              <a:ln w="9525" cap="flat" cmpd="sng">
                <a:solidFill>
                  <a:srgbClr val="BEBEBE"/>
                </a:solidFill>
                <a:prstDash val="solid"/>
                <a:round/>
                <a:headEnd type="none" w="sm" len="sm"/>
                <a:tailEnd type="none" w="sm" len="sm"/>
              </a:ln>
            </p:spPr>
          </p:cxnSp>
        </p:grpSp>
        <p:grpSp>
          <p:nvGrpSpPr>
            <p:cNvPr id="27" name="Google Shape;27;p2"/>
            <p:cNvGrpSpPr/>
            <p:nvPr/>
          </p:nvGrpSpPr>
          <p:grpSpPr>
            <a:xfrm>
              <a:off x="228600" y="5162550"/>
              <a:ext cx="8686732" cy="91440"/>
              <a:chOff x="228600" y="5143500"/>
              <a:chExt cx="8686732" cy="152400"/>
            </a:xfrm>
          </p:grpSpPr>
          <p:cxnSp>
            <p:nvCxnSpPr>
              <p:cNvPr id="28" name="Google Shape;28;p2"/>
              <p:cNvCxnSpPr/>
              <p:nvPr/>
            </p:nvCxnSpPr>
            <p:spPr>
              <a:xfrm rot="-5400000">
                <a:off x="152400" y="5219700"/>
                <a:ext cx="152400" cy="0"/>
              </a:xfrm>
              <a:prstGeom prst="straightConnector1">
                <a:avLst/>
              </a:prstGeom>
              <a:noFill/>
              <a:ln w="9525" cap="flat" cmpd="sng">
                <a:solidFill>
                  <a:srgbClr val="BEBEBE"/>
                </a:solidFill>
                <a:prstDash val="solid"/>
                <a:round/>
                <a:headEnd type="none" w="sm" len="sm"/>
                <a:tailEnd type="none" w="sm" len="sm"/>
              </a:ln>
            </p:spPr>
          </p:cxnSp>
          <p:cxnSp>
            <p:nvCxnSpPr>
              <p:cNvPr id="29" name="Google Shape;29;p2"/>
              <p:cNvCxnSpPr/>
              <p:nvPr/>
            </p:nvCxnSpPr>
            <p:spPr>
              <a:xfrm rot="-5400000">
                <a:off x="1981200" y="5219700"/>
                <a:ext cx="152400" cy="0"/>
              </a:xfrm>
              <a:prstGeom prst="straightConnector1">
                <a:avLst/>
              </a:prstGeom>
              <a:noFill/>
              <a:ln w="9525" cap="flat" cmpd="sng">
                <a:solidFill>
                  <a:srgbClr val="BEBEBE"/>
                </a:solidFill>
                <a:prstDash val="solid"/>
                <a:round/>
                <a:headEnd type="none" w="sm" len="sm"/>
                <a:tailEnd type="none" w="sm" len="sm"/>
              </a:ln>
            </p:spPr>
          </p:cxnSp>
          <p:cxnSp>
            <p:nvCxnSpPr>
              <p:cNvPr id="30" name="Google Shape;30;p2"/>
              <p:cNvCxnSpPr/>
              <p:nvPr/>
            </p:nvCxnSpPr>
            <p:spPr>
              <a:xfrm rot="-5400000">
                <a:off x="2209800" y="5219700"/>
                <a:ext cx="152400" cy="0"/>
              </a:xfrm>
              <a:prstGeom prst="straightConnector1">
                <a:avLst/>
              </a:prstGeom>
              <a:noFill/>
              <a:ln w="9525" cap="flat" cmpd="sng">
                <a:solidFill>
                  <a:srgbClr val="BEBEBE"/>
                </a:solidFill>
                <a:prstDash val="solid"/>
                <a:round/>
                <a:headEnd type="none" w="sm" len="sm"/>
                <a:tailEnd type="none" w="sm" len="sm"/>
              </a:ln>
            </p:spPr>
          </p:cxnSp>
          <p:cxnSp>
            <p:nvCxnSpPr>
              <p:cNvPr id="31" name="Google Shape;31;p2"/>
              <p:cNvCxnSpPr/>
              <p:nvPr/>
            </p:nvCxnSpPr>
            <p:spPr>
              <a:xfrm rot="-5400000">
                <a:off x="2438400" y="5219700"/>
                <a:ext cx="152400" cy="0"/>
              </a:xfrm>
              <a:prstGeom prst="straightConnector1">
                <a:avLst/>
              </a:prstGeom>
              <a:noFill/>
              <a:ln w="9525" cap="flat" cmpd="sng">
                <a:solidFill>
                  <a:srgbClr val="BEBEBE"/>
                </a:solidFill>
                <a:prstDash val="solid"/>
                <a:round/>
                <a:headEnd type="none" w="sm" len="sm"/>
                <a:tailEnd type="none" w="sm" len="sm"/>
              </a:ln>
            </p:spPr>
          </p:cxnSp>
          <p:cxnSp>
            <p:nvCxnSpPr>
              <p:cNvPr id="32" name="Google Shape;32;p2"/>
              <p:cNvCxnSpPr/>
              <p:nvPr/>
            </p:nvCxnSpPr>
            <p:spPr>
              <a:xfrm rot="-5400000">
                <a:off x="4267200" y="5219700"/>
                <a:ext cx="152400" cy="0"/>
              </a:xfrm>
              <a:prstGeom prst="straightConnector1">
                <a:avLst/>
              </a:prstGeom>
              <a:noFill/>
              <a:ln w="9525" cap="flat" cmpd="sng">
                <a:solidFill>
                  <a:srgbClr val="BEBEBE"/>
                </a:solidFill>
                <a:prstDash val="solid"/>
                <a:round/>
                <a:headEnd type="none" w="sm" len="sm"/>
                <a:tailEnd type="none" w="sm" len="sm"/>
              </a:ln>
            </p:spPr>
          </p:cxnSp>
          <p:cxnSp>
            <p:nvCxnSpPr>
              <p:cNvPr id="33" name="Google Shape;33;p2"/>
              <p:cNvCxnSpPr/>
              <p:nvPr/>
            </p:nvCxnSpPr>
            <p:spPr>
              <a:xfrm rot="-5400000">
                <a:off x="4495800" y="5219700"/>
                <a:ext cx="152400" cy="0"/>
              </a:xfrm>
              <a:prstGeom prst="straightConnector1">
                <a:avLst/>
              </a:prstGeom>
              <a:noFill/>
              <a:ln w="9525" cap="flat" cmpd="sng">
                <a:solidFill>
                  <a:srgbClr val="BEBEBE"/>
                </a:solidFill>
                <a:prstDash val="solid"/>
                <a:round/>
                <a:headEnd type="none" w="sm" len="sm"/>
                <a:tailEnd type="none" w="sm" len="sm"/>
              </a:ln>
            </p:spPr>
          </p:cxnSp>
          <p:cxnSp>
            <p:nvCxnSpPr>
              <p:cNvPr id="34" name="Google Shape;34;p2"/>
              <p:cNvCxnSpPr/>
              <p:nvPr/>
            </p:nvCxnSpPr>
            <p:spPr>
              <a:xfrm rot="-5400000">
                <a:off x="4724400" y="5219700"/>
                <a:ext cx="152400" cy="0"/>
              </a:xfrm>
              <a:prstGeom prst="straightConnector1">
                <a:avLst/>
              </a:prstGeom>
              <a:noFill/>
              <a:ln w="9525" cap="flat" cmpd="sng">
                <a:solidFill>
                  <a:srgbClr val="BEBEBE"/>
                </a:solidFill>
                <a:prstDash val="solid"/>
                <a:round/>
                <a:headEnd type="none" w="sm" len="sm"/>
                <a:tailEnd type="none" w="sm" len="sm"/>
              </a:ln>
            </p:spPr>
          </p:cxnSp>
          <p:cxnSp>
            <p:nvCxnSpPr>
              <p:cNvPr id="35" name="Google Shape;35;p2"/>
              <p:cNvCxnSpPr/>
              <p:nvPr/>
            </p:nvCxnSpPr>
            <p:spPr>
              <a:xfrm rot="-5400000">
                <a:off x="6553200" y="5219700"/>
                <a:ext cx="152400" cy="0"/>
              </a:xfrm>
              <a:prstGeom prst="straightConnector1">
                <a:avLst/>
              </a:prstGeom>
              <a:noFill/>
              <a:ln w="9525" cap="flat" cmpd="sng">
                <a:solidFill>
                  <a:srgbClr val="BEBEBE"/>
                </a:solidFill>
                <a:prstDash val="solid"/>
                <a:round/>
                <a:headEnd type="none" w="sm" len="sm"/>
                <a:tailEnd type="none" w="sm" len="sm"/>
              </a:ln>
            </p:spPr>
          </p:cxnSp>
          <p:cxnSp>
            <p:nvCxnSpPr>
              <p:cNvPr id="36" name="Google Shape;36;p2"/>
              <p:cNvCxnSpPr/>
              <p:nvPr/>
            </p:nvCxnSpPr>
            <p:spPr>
              <a:xfrm rot="-5400000">
                <a:off x="6781800" y="5219700"/>
                <a:ext cx="152400" cy="0"/>
              </a:xfrm>
              <a:prstGeom prst="straightConnector1">
                <a:avLst/>
              </a:prstGeom>
              <a:noFill/>
              <a:ln w="9525" cap="flat" cmpd="sng">
                <a:solidFill>
                  <a:srgbClr val="BEBEBE"/>
                </a:solidFill>
                <a:prstDash val="solid"/>
                <a:round/>
                <a:headEnd type="none" w="sm" len="sm"/>
                <a:tailEnd type="none" w="sm" len="sm"/>
              </a:ln>
            </p:spPr>
          </p:cxnSp>
          <p:cxnSp>
            <p:nvCxnSpPr>
              <p:cNvPr id="37" name="Google Shape;37;p2"/>
              <p:cNvCxnSpPr/>
              <p:nvPr/>
            </p:nvCxnSpPr>
            <p:spPr>
              <a:xfrm rot="-5400000">
                <a:off x="7010400" y="5219700"/>
                <a:ext cx="152400" cy="0"/>
              </a:xfrm>
              <a:prstGeom prst="straightConnector1">
                <a:avLst/>
              </a:prstGeom>
              <a:noFill/>
              <a:ln w="9525" cap="flat" cmpd="sng">
                <a:solidFill>
                  <a:srgbClr val="BEBEBE"/>
                </a:solidFill>
                <a:prstDash val="solid"/>
                <a:round/>
                <a:headEnd type="none" w="sm" len="sm"/>
                <a:tailEnd type="none" w="sm" len="sm"/>
              </a:ln>
            </p:spPr>
          </p:cxnSp>
          <p:cxnSp>
            <p:nvCxnSpPr>
              <p:cNvPr id="38" name="Google Shape;38;p2"/>
              <p:cNvCxnSpPr/>
              <p:nvPr/>
            </p:nvCxnSpPr>
            <p:spPr>
              <a:xfrm rot="-5400000">
                <a:off x="8839132" y="5219700"/>
                <a:ext cx="152400" cy="0"/>
              </a:xfrm>
              <a:prstGeom prst="straightConnector1">
                <a:avLst/>
              </a:prstGeom>
              <a:noFill/>
              <a:ln w="9525" cap="flat" cmpd="sng">
                <a:solidFill>
                  <a:srgbClr val="BEBEBE"/>
                </a:solidFill>
                <a:prstDash val="solid"/>
                <a:round/>
                <a:headEnd type="none" w="sm" len="sm"/>
                <a:tailEnd type="none" w="sm" len="sm"/>
              </a:ln>
            </p:spPr>
          </p:cxnSp>
        </p:grpSp>
        <p:grpSp>
          <p:nvGrpSpPr>
            <p:cNvPr id="39" name="Google Shape;39;p2"/>
            <p:cNvGrpSpPr/>
            <p:nvPr/>
          </p:nvGrpSpPr>
          <p:grpSpPr>
            <a:xfrm>
              <a:off x="-109730" y="237744"/>
              <a:ext cx="91440" cy="4664456"/>
              <a:chOff x="-109730" y="237744"/>
              <a:chExt cx="91440" cy="4664456"/>
            </a:xfrm>
          </p:grpSpPr>
          <p:cxnSp>
            <p:nvCxnSpPr>
              <p:cNvPr id="40" name="Google Shape;40;p2"/>
              <p:cNvCxnSpPr/>
              <p:nvPr/>
            </p:nvCxnSpPr>
            <p:spPr>
              <a:xfrm rot="10800000">
                <a:off x="-109730" y="653796"/>
                <a:ext cx="91440" cy="0"/>
              </a:xfrm>
              <a:prstGeom prst="straightConnector1">
                <a:avLst/>
              </a:prstGeom>
              <a:noFill/>
              <a:ln w="9525" cap="flat" cmpd="sng">
                <a:solidFill>
                  <a:srgbClr val="BEBEBE"/>
                </a:solidFill>
                <a:prstDash val="solid"/>
                <a:round/>
                <a:headEnd type="none" w="sm" len="sm"/>
                <a:tailEnd type="none" w="sm" len="sm"/>
              </a:ln>
            </p:spPr>
          </p:cxnSp>
          <p:cxnSp>
            <p:nvCxnSpPr>
              <p:cNvPr id="41" name="Google Shape;41;p2"/>
              <p:cNvCxnSpPr/>
              <p:nvPr/>
            </p:nvCxnSpPr>
            <p:spPr>
              <a:xfrm rot="10800000">
                <a:off x="-109730" y="1289304"/>
                <a:ext cx="91440" cy="0"/>
              </a:xfrm>
              <a:prstGeom prst="straightConnector1">
                <a:avLst/>
              </a:prstGeom>
              <a:noFill/>
              <a:ln w="9525" cap="flat" cmpd="sng">
                <a:solidFill>
                  <a:srgbClr val="BEBEBE"/>
                </a:solidFill>
                <a:prstDash val="solid"/>
                <a:round/>
                <a:headEnd type="none" w="sm" len="sm"/>
                <a:tailEnd type="none" w="sm" len="sm"/>
              </a:ln>
            </p:spPr>
          </p:cxnSp>
          <p:cxnSp>
            <p:nvCxnSpPr>
              <p:cNvPr id="42" name="Google Shape;42;p2"/>
              <p:cNvCxnSpPr/>
              <p:nvPr/>
            </p:nvCxnSpPr>
            <p:spPr>
              <a:xfrm rot="10800000">
                <a:off x="-109730" y="1929384"/>
                <a:ext cx="91440" cy="0"/>
              </a:xfrm>
              <a:prstGeom prst="straightConnector1">
                <a:avLst/>
              </a:prstGeom>
              <a:noFill/>
              <a:ln w="9525" cap="flat" cmpd="sng">
                <a:solidFill>
                  <a:srgbClr val="BEBEBE"/>
                </a:solidFill>
                <a:prstDash val="solid"/>
                <a:round/>
                <a:headEnd type="none" w="sm" len="sm"/>
                <a:tailEnd type="none" w="sm" len="sm"/>
              </a:ln>
            </p:spPr>
          </p:cxnSp>
          <p:cxnSp>
            <p:nvCxnSpPr>
              <p:cNvPr id="43" name="Google Shape;43;p2"/>
              <p:cNvCxnSpPr/>
              <p:nvPr/>
            </p:nvCxnSpPr>
            <p:spPr>
              <a:xfrm rot="10800000">
                <a:off x="-109730" y="2570990"/>
                <a:ext cx="91440" cy="0"/>
              </a:xfrm>
              <a:prstGeom prst="straightConnector1">
                <a:avLst/>
              </a:prstGeom>
              <a:noFill/>
              <a:ln w="9525" cap="flat" cmpd="sng">
                <a:solidFill>
                  <a:srgbClr val="BEBEBE"/>
                </a:solidFill>
                <a:prstDash val="solid"/>
                <a:round/>
                <a:headEnd type="none" w="sm" len="sm"/>
                <a:tailEnd type="none" w="sm" len="sm"/>
              </a:ln>
            </p:spPr>
          </p:cxnSp>
          <p:cxnSp>
            <p:nvCxnSpPr>
              <p:cNvPr id="44" name="Google Shape;44;p2"/>
              <p:cNvCxnSpPr/>
              <p:nvPr/>
            </p:nvCxnSpPr>
            <p:spPr>
              <a:xfrm rot="10800000">
                <a:off x="-109730" y="3209544"/>
                <a:ext cx="91440" cy="0"/>
              </a:xfrm>
              <a:prstGeom prst="straightConnector1">
                <a:avLst/>
              </a:prstGeom>
              <a:noFill/>
              <a:ln w="9525" cap="flat" cmpd="sng">
                <a:solidFill>
                  <a:srgbClr val="BEBEBE"/>
                </a:solidFill>
                <a:prstDash val="solid"/>
                <a:round/>
                <a:headEnd type="none" w="sm" len="sm"/>
                <a:tailEnd type="none" w="sm" len="sm"/>
              </a:ln>
            </p:spPr>
          </p:cxnSp>
          <p:cxnSp>
            <p:nvCxnSpPr>
              <p:cNvPr id="45" name="Google Shape;45;p2"/>
              <p:cNvCxnSpPr/>
              <p:nvPr/>
            </p:nvCxnSpPr>
            <p:spPr>
              <a:xfrm rot="10800000">
                <a:off x="-109730" y="3849624"/>
                <a:ext cx="91440" cy="0"/>
              </a:xfrm>
              <a:prstGeom prst="straightConnector1">
                <a:avLst/>
              </a:prstGeom>
              <a:noFill/>
              <a:ln w="9525" cap="flat" cmpd="sng">
                <a:solidFill>
                  <a:srgbClr val="BEBEBE"/>
                </a:solidFill>
                <a:prstDash val="solid"/>
                <a:round/>
                <a:headEnd type="none" w="sm" len="sm"/>
                <a:tailEnd type="none" w="sm" len="sm"/>
              </a:ln>
            </p:spPr>
          </p:cxnSp>
          <p:cxnSp>
            <p:nvCxnSpPr>
              <p:cNvPr id="46" name="Google Shape;46;p2"/>
              <p:cNvCxnSpPr/>
              <p:nvPr/>
            </p:nvCxnSpPr>
            <p:spPr>
              <a:xfrm rot="10800000">
                <a:off x="-109730" y="4494276"/>
                <a:ext cx="91440" cy="0"/>
              </a:xfrm>
              <a:prstGeom prst="straightConnector1">
                <a:avLst/>
              </a:prstGeom>
              <a:noFill/>
              <a:ln w="9525" cap="flat" cmpd="sng">
                <a:solidFill>
                  <a:srgbClr val="BEBEBE"/>
                </a:solidFill>
                <a:prstDash val="solid"/>
                <a:round/>
                <a:headEnd type="none" w="sm" len="sm"/>
                <a:tailEnd type="none" w="sm" len="sm"/>
              </a:ln>
            </p:spPr>
          </p:cxnSp>
          <p:cxnSp>
            <p:nvCxnSpPr>
              <p:cNvPr id="47" name="Google Shape;47;p2"/>
              <p:cNvCxnSpPr/>
              <p:nvPr/>
            </p:nvCxnSpPr>
            <p:spPr>
              <a:xfrm rot="10800000">
                <a:off x="-109730" y="237744"/>
                <a:ext cx="91440" cy="0"/>
              </a:xfrm>
              <a:prstGeom prst="straightConnector1">
                <a:avLst/>
              </a:prstGeom>
              <a:noFill/>
              <a:ln w="9525" cap="flat" cmpd="sng">
                <a:solidFill>
                  <a:srgbClr val="BEBEBE"/>
                </a:solidFill>
                <a:prstDash val="solid"/>
                <a:round/>
                <a:headEnd type="none" w="sm" len="sm"/>
                <a:tailEnd type="none" w="sm" len="sm"/>
              </a:ln>
            </p:spPr>
          </p:cxnSp>
          <p:cxnSp>
            <p:nvCxnSpPr>
              <p:cNvPr id="48" name="Google Shape;48;p2"/>
              <p:cNvCxnSpPr/>
              <p:nvPr/>
            </p:nvCxnSpPr>
            <p:spPr>
              <a:xfrm rot="10800000">
                <a:off x="-109730" y="4902200"/>
                <a:ext cx="91440" cy="0"/>
              </a:xfrm>
              <a:prstGeom prst="straightConnector1">
                <a:avLst/>
              </a:prstGeom>
              <a:noFill/>
              <a:ln w="9525" cap="flat" cmpd="sng">
                <a:solidFill>
                  <a:srgbClr val="BEBEBE"/>
                </a:solidFill>
                <a:prstDash val="solid"/>
                <a:round/>
                <a:headEnd type="none" w="sm" len="sm"/>
                <a:tailEnd type="none" w="sm" len="sm"/>
              </a:ln>
            </p:spPr>
          </p:cxnSp>
        </p:grpSp>
        <p:grpSp>
          <p:nvGrpSpPr>
            <p:cNvPr id="49" name="Google Shape;49;p2"/>
            <p:cNvGrpSpPr/>
            <p:nvPr/>
          </p:nvGrpSpPr>
          <p:grpSpPr>
            <a:xfrm>
              <a:off x="9163050" y="237744"/>
              <a:ext cx="91440" cy="4663440"/>
              <a:chOff x="-109730" y="231394"/>
              <a:chExt cx="91440" cy="4663440"/>
            </a:xfrm>
          </p:grpSpPr>
          <p:cxnSp>
            <p:nvCxnSpPr>
              <p:cNvPr id="50" name="Google Shape;50;p2"/>
              <p:cNvCxnSpPr/>
              <p:nvPr/>
            </p:nvCxnSpPr>
            <p:spPr>
              <a:xfrm rot="10800000">
                <a:off x="-109730" y="647446"/>
                <a:ext cx="91440" cy="0"/>
              </a:xfrm>
              <a:prstGeom prst="straightConnector1">
                <a:avLst/>
              </a:prstGeom>
              <a:noFill/>
              <a:ln w="9525" cap="flat" cmpd="sng">
                <a:solidFill>
                  <a:srgbClr val="BEBEBE"/>
                </a:solidFill>
                <a:prstDash val="solid"/>
                <a:round/>
                <a:headEnd type="none" w="sm" len="sm"/>
                <a:tailEnd type="none" w="sm" len="sm"/>
              </a:ln>
            </p:spPr>
          </p:cxnSp>
          <p:cxnSp>
            <p:nvCxnSpPr>
              <p:cNvPr id="51" name="Google Shape;51;p2"/>
              <p:cNvCxnSpPr/>
              <p:nvPr/>
            </p:nvCxnSpPr>
            <p:spPr>
              <a:xfrm rot="10800000">
                <a:off x="-109730" y="1282954"/>
                <a:ext cx="91440" cy="0"/>
              </a:xfrm>
              <a:prstGeom prst="straightConnector1">
                <a:avLst/>
              </a:prstGeom>
              <a:noFill/>
              <a:ln w="9525" cap="flat" cmpd="sng">
                <a:solidFill>
                  <a:srgbClr val="BEBEBE"/>
                </a:solidFill>
                <a:prstDash val="solid"/>
                <a:round/>
                <a:headEnd type="none" w="sm" len="sm"/>
                <a:tailEnd type="none" w="sm" len="sm"/>
              </a:ln>
            </p:spPr>
          </p:cxnSp>
          <p:cxnSp>
            <p:nvCxnSpPr>
              <p:cNvPr id="52" name="Google Shape;52;p2"/>
              <p:cNvCxnSpPr/>
              <p:nvPr/>
            </p:nvCxnSpPr>
            <p:spPr>
              <a:xfrm rot="10800000">
                <a:off x="-109730" y="1923034"/>
                <a:ext cx="91440" cy="0"/>
              </a:xfrm>
              <a:prstGeom prst="straightConnector1">
                <a:avLst/>
              </a:prstGeom>
              <a:noFill/>
              <a:ln w="9525" cap="flat" cmpd="sng">
                <a:solidFill>
                  <a:srgbClr val="BEBEBE"/>
                </a:solidFill>
                <a:prstDash val="solid"/>
                <a:round/>
                <a:headEnd type="none" w="sm" len="sm"/>
                <a:tailEnd type="none" w="sm" len="sm"/>
              </a:ln>
            </p:spPr>
          </p:cxnSp>
          <p:cxnSp>
            <p:nvCxnSpPr>
              <p:cNvPr id="53" name="Google Shape;53;p2"/>
              <p:cNvCxnSpPr/>
              <p:nvPr/>
            </p:nvCxnSpPr>
            <p:spPr>
              <a:xfrm rot="10800000">
                <a:off x="-109730" y="2563114"/>
                <a:ext cx="91440" cy="0"/>
              </a:xfrm>
              <a:prstGeom prst="straightConnector1">
                <a:avLst/>
              </a:prstGeom>
              <a:noFill/>
              <a:ln w="9525" cap="flat" cmpd="sng">
                <a:solidFill>
                  <a:srgbClr val="BEBEBE"/>
                </a:solidFill>
                <a:prstDash val="solid"/>
                <a:round/>
                <a:headEnd type="none" w="sm" len="sm"/>
                <a:tailEnd type="none" w="sm" len="sm"/>
              </a:ln>
            </p:spPr>
          </p:cxnSp>
          <p:cxnSp>
            <p:nvCxnSpPr>
              <p:cNvPr id="54" name="Google Shape;54;p2"/>
              <p:cNvCxnSpPr/>
              <p:nvPr/>
            </p:nvCxnSpPr>
            <p:spPr>
              <a:xfrm rot="10800000">
                <a:off x="-109730" y="3203194"/>
                <a:ext cx="91440" cy="0"/>
              </a:xfrm>
              <a:prstGeom prst="straightConnector1">
                <a:avLst/>
              </a:prstGeom>
              <a:noFill/>
              <a:ln w="9525" cap="flat" cmpd="sng">
                <a:solidFill>
                  <a:srgbClr val="BEBEBE"/>
                </a:solidFill>
                <a:prstDash val="solid"/>
                <a:round/>
                <a:headEnd type="none" w="sm" len="sm"/>
                <a:tailEnd type="none" w="sm" len="sm"/>
              </a:ln>
            </p:spPr>
          </p:cxnSp>
          <p:cxnSp>
            <p:nvCxnSpPr>
              <p:cNvPr id="55" name="Google Shape;55;p2"/>
              <p:cNvCxnSpPr/>
              <p:nvPr/>
            </p:nvCxnSpPr>
            <p:spPr>
              <a:xfrm rot="10800000">
                <a:off x="-109730" y="3843274"/>
                <a:ext cx="91440" cy="0"/>
              </a:xfrm>
              <a:prstGeom prst="straightConnector1">
                <a:avLst/>
              </a:prstGeom>
              <a:noFill/>
              <a:ln w="9525" cap="flat" cmpd="sng">
                <a:solidFill>
                  <a:srgbClr val="BEBEBE"/>
                </a:solidFill>
                <a:prstDash val="solid"/>
                <a:round/>
                <a:headEnd type="none" w="sm" len="sm"/>
                <a:tailEnd type="none" w="sm" len="sm"/>
              </a:ln>
            </p:spPr>
          </p:cxnSp>
          <p:cxnSp>
            <p:nvCxnSpPr>
              <p:cNvPr id="56" name="Google Shape;56;p2"/>
              <p:cNvCxnSpPr/>
              <p:nvPr/>
            </p:nvCxnSpPr>
            <p:spPr>
              <a:xfrm rot="10800000">
                <a:off x="-109730" y="4487926"/>
                <a:ext cx="91440" cy="0"/>
              </a:xfrm>
              <a:prstGeom prst="straightConnector1">
                <a:avLst/>
              </a:prstGeom>
              <a:noFill/>
              <a:ln w="9525" cap="flat" cmpd="sng">
                <a:solidFill>
                  <a:srgbClr val="BEBEBE"/>
                </a:solidFill>
                <a:prstDash val="solid"/>
                <a:round/>
                <a:headEnd type="none" w="sm" len="sm"/>
                <a:tailEnd type="none" w="sm" len="sm"/>
              </a:ln>
            </p:spPr>
          </p:cxnSp>
          <p:cxnSp>
            <p:nvCxnSpPr>
              <p:cNvPr id="57" name="Google Shape;57;p2"/>
              <p:cNvCxnSpPr/>
              <p:nvPr/>
            </p:nvCxnSpPr>
            <p:spPr>
              <a:xfrm rot="10800000">
                <a:off x="-109730" y="231394"/>
                <a:ext cx="91440" cy="0"/>
              </a:xfrm>
              <a:prstGeom prst="straightConnector1">
                <a:avLst/>
              </a:prstGeom>
              <a:noFill/>
              <a:ln w="9525" cap="flat" cmpd="sng">
                <a:solidFill>
                  <a:srgbClr val="BEBEBE"/>
                </a:solidFill>
                <a:prstDash val="solid"/>
                <a:round/>
                <a:headEnd type="none" w="sm" len="sm"/>
                <a:tailEnd type="none" w="sm" len="sm"/>
              </a:ln>
            </p:spPr>
          </p:cxnSp>
          <p:cxnSp>
            <p:nvCxnSpPr>
              <p:cNvPr id="58" name="Google Shape;58;p2"/>
              <p:cNvCxnSpPr/>
              <p:nvPr/>
            </p:nvCxnSpPr>
            <p:spPr>
              <a:xfrm rot="10800000">
                <a:off x="-109730" y="4894834"/>
                <a:ext cx="91440" cy="0"/>
              </a:xfrm>
              <a:prstGeom prst="straightConnector1">
                <a:avLst/>
              </a:prstGeom>
              <a:noFill/>
              <a:ln w="9525" cap="flat" cmpd="sng">
                <a:solidFill>
                  <a:srgbClr val="BEBEBE"/>
                </a:solidFill>
                <a:prstDash val="solid"/>
                <a:round/>
                <a:headEnd type="none" w="sm" len="sm"/>
                <a:tailEnd type="none" w="sm" len="sm"/>
              </a:ln>
            </p:spPr>
          </p:cxnSp>
        </p:gr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6" orient="horz" pos="812">
          <p15:clr>
            <a:srgbClr val="F26B43"/>
          </p15:clr>
        </p15:guide>
        <p15:guide id="17" orient="horz" pos="1620">
          <p15:clr>
            <a:srgbClr val="F26B43"/>
          </p15:clr>
        </p15:guide>
        <p15:guide id="18" orient="horz" pos="1216">
          <p15:clr>
            <a:srgbClr val="F26B43"/>
          </p15:clr>
        </p15:guide>
        <p15:guide id="19" orient="horz" pos="2022">
          <p15:clr>
            <a:srgbClr val="F26B43"/>
          </p15:clr>
        </p15:guide>
        <p15:guide id="20" orient="horz" pos="24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122"/>
        <p:cNvGrpSpPr/>
        <p:nvPr/>
      </p:nvGrpSpPr>
      <p:grpSpPr>
        <a:xfrm>
          <a:off x="0" y="0"/>
          <a:ext cx="0" cy="0"/>
          <a:chOff x="0" y="0"/>
          <a:chExt cx="0" cy="0"/>
        </a:xfrm>
      </p:grpSpPr>
      <p:sp>
        <p:nvSpPr>
          <p:cNvPr id="123" name="Google Shape;123;p1"/>
          <p:cNvSpPr/>
          <p:nvPr/>
        </p:nvSpPr>
        <p:spPr>
          <a:xfrm>
            <a:off x="7626581" y="0"/>
            <a:ext cx="4565419" cy="6858000"/>
          </a:xfrm>
          <a:prstGeom prst="rect">
            <a:avLst/>
          </a:prstGeom>
          <a:solidFill>
            <a:srgbClr val="0F62FE"/>
          </a:solidFill>
          <a:ln>
            <a:noFill/>
          </a:ln>
        </p:spPr>
        <p:txBody>
          <a:bodyPr spcFirstLastPara="1" wrap="square" lIns="36000" tIns="36000" rIns="36000" bIns="36000" anchor="t" anchorCtr="0">
            <a:noAutofit/>
          </a:bodyPr>
          <a:lstStyle/>
          <a:p>
            <a:pPr marL="0" marR="0" lvl="0" indent="0" algn="l" rtl="0">
              <a:lnSpc>
                <a:spcPct val="90000"/>
              </a:lnSpc>
              <a:spcBef>
                <a:spcPts val="0"/>
              </a:spcBef>
              <a:spcAft>
                <a:spcPts val="0"/>
              </a:spcAft>
              <a:buClr>
                <a:schemeClr val="lt1"/>
              </a:buClr>
              <a:buSzPts val="2000"/>
              <a:buFont typeface="Arial"/>
              <a:buNone/>
            </a:pPr>
            <a:endParaRPr sz="2000" b="0" i="0" u="none" strike="noStrike" cap="none">
              <a:solidFill>
                <a:srgbClr val="191919"/>
              </a:solidFill>
              <a:latin typeface="IBM Plex Sans"/>
              <a:ea typeface="IBM Plex Sans"/>
              <a:cs typeface="IBM Plex Sans"/>
              <a:sym typeface="IBM Plex Sans"/>
            </a:endParaRPr>
          </a:p>
        </p:txBody>
      </p:sp>
      <p:sp>
        <p:nvSpPr>
          <p:cNvPr id="124" name="Google Shape;124;p1"/>
          <p:cNvSpPr txBox="1"/>
          <p:nvPr/>
        </p:nvSpPr>
        <p:spPr>
          <a:xfrm>
            <a:off x="304799" y="806562"/>
            <a:ext cx="7120102" cy="6640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D6E70"/>
              </a:buClr>
              <a:buSzPts val="1080"/>
              <a:buFont typeface="Noto Sans Symbols"/>
              <a:buNone/>
            </a:pPr>
            <a:r>
              <a:rPr lang="en-US" sz="1200" b="0" i="0" u="none" strike="noStrike" cap="none" dirty="0">
                <a:solidFill>
                  <a:srgbClr val="161616"/>
                </a:solidFill>
                <a:latin typeface="IBM Plex Sans"/>
                <a:ea typeface="IBM Plex Sans"/>
                <a:cs typeface="IBM Plex Sans"/>
                <a:sym typeface="IBM Plex Sans"/>
              </a:rPr>
              <a:t>This custom ad product integrates advertiser imagery and messaging with weather, location, and time to create contextually-relevant brand experiences that are highly impactful, drive positive brand perception, and inspire consumer action.</a:t>
            </a:r>
            <a:endParaRPr dirty="0"/>
          </a:p>
        </p:txBody>
      </p:sp>
      <p:sp>
        <p:nvSpPr>
          <p:cNvPr id="125" name="Google Shape;125;p1"/>
          <p:cNvSpPr txBox="1">
            <a:spLocks noGrp="1"/>
          </p:cNvSpPr>
          <p:nvPr>
            <p:ph type="title" idx="4294967295"/>
          </p:nvPr>
        </p:nvSpPr>
        <p:spPr>
          <a:xfrm>
            <a:off x="304801" y="307463"/>
            <a:ext cx="7021445" cy="426323"/>
          </a:xfrm>
          <a:prstGeom prst="rect">
            <a:avLst/>
          </a:prstGeom>
          <a:noFill/>
          <a:ln>
            <a:noFill/>
          </a:ln>
        </p:spPr>
        <p:txBody>
          <a:bodyPr spcFirstLastPara="1" wrap="square" lIns="0" tIns="0" rIns="0" bIns="0" anchor="t" anchorCtr="0">
            <a:noAutofit/>
          </a:bodyPr>
          <a:lstStyle/>
          <a:p>
            <a:pPr marL="0" lvl="0" indent="0" algn="l" rtl="0">
              <a:lnSpc>
                <a:spcPct val="145454"/>
              </a:lnSpc>
              <a:spcBef>
                <a:spcPts val="0"/>
              </a:spcBef>
              <a:spcAft>
                <a:spcPts val="0"/>
              </a:spcAft>
              <a:buNone/>
            </a:pPr>
            <a:r>
              <a:rPr lang="en-US" sz="2200" b="1" dirty="0">
                <a:solidFill>
                  <a:srgbClr val="161616"/>
                </a:solidFill>
              </a:rPr>
              <a:t>The Weather Channel Panoramic Banner</a:t>
            </a:r>
            <a:endParaRPr sz="2200" b="1" dirty="0">
              <a:solidFill>
                <a:srgbClr val="161616"/>
              </a:solidFill>
            </a:endParaRPr>
          </a:p>
        </p:txBody>
      </p:sp>
      <p:sp>
        <p:nvSpPr>
          <p:cNvPr id="126" name="Google Shape;126;p1"/>
          <p:cNvSpPr txBox="1"/>
          <p:nvPr/>
        </p:nvSpPr>
        <p:spPr>
          <a:xfrm>
            <a:off x="3932652" y="3325164"/>
            <a:ext cx="1793313" cy="13363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D6E70"/>
              </a:buClr>
              <a:buSzPts val="1080"/>
              <a:buFont typeface="Noto Sans Symbols"/>
              <a:buNone/>
            </a:pPr>
            <a:r>
              <a:rPr lang="en-US" sz="1200" b="1" i="0" u="none" strike="noStrike" cap="none">
                <a:solidFill>
                  <a:srgbClr val="161616"/>
                </a:solidFill>
                <a:latin typeface="IBM Plex Sans"/>
                <a:ea typeface="IBM Plex Sans"/>
                <a:cs typeface="IBM Plex Sans"/>
                <a:sym typeface="IBM Plex Sans"/>
              </a:rPr>
              <a:t>Adaptor Functionalities</a:t>
            </a:r>
            <a:endParaRPr sz="800" b="1" i="0" u="none" strike="noStrike" cap="none">
              <a:solidFill>
                <a:srgbClr val="161616"/>
              </a:solidFill>
              <a:latin typeface="IBM Plex Sans"/>
              <a:ea typeface="IBM Plex Sans"/>
              <a:cs typeface="IBM Plex Sans"/>
              <a:sym typeface="IBM Plex Sans"/>
            </a:endParaRPr>
          </a:p>
          <a:p>
            <a:pPr marL="0" marR="0" lvl="0" indent="0" algn="l" rtl="0">
              <a:lnSpc>
                <a:spcPct val="140000"/>
              </a:lnSpc>
              <a:spcBef>
                <a:spcPts val="800"/>
              </a:spcBef>
              <a:spcAft>
                <a:spcPts val="0"/>
              </a:spcAft>
              <a:buClr>
                <a:srgbClr val="6D6E70"/>
              </a:buClr>
              <a:buSzPts val="900"/>
              <a:buFont typeface="Noto Sans Symbols"/>
              <a:buNone/>
            </a:pPr>
            <a:r>
              <a:rPr lang="en-US" sz="1000" b="0" i="0" u="none" strike="noStrike" cap="none">
                <a:solidFill>
                  <a:srgbClr val="161616"/>
                </a:solidFill>
                <a:latin typeface="IBM Plex Sans"/>
                <a:ea typeface="IBM Plex Sans"/>
                <a:cs typeface="IBM Plex Sans"/>
                <a:sym typeface="IBM Plex Sans"/>
              </a:rPr>
              <a:t>&gt; Weather Conditions</a:t>
            </a:r>
            <a:br>
              <a:rPr lang="en-US" sz="1000" b="0" i="0" u="none" strike="noStrike" cap="none">
                <a:solidFill>
                  <a:srgbClr val="161616"/>
                </a:solidFill>
                <a:latin typeface="IBM Plex Sans"/>
                <a:ea typeface="IBM Plex Sans"/>
                <a:cs typeface="IBM Plex Sans"/>
                <a:sym typeface="IBM Plex Sans"/>
              </a:rPr>
            </a:br>
            <a:r>
              <a:rPr lang="en-US" sz="1000" b="0" i="0" u="none" strike="noStrike" cap="none">
                <a:solidFill>
                  <a:srgbClr val="161616"/>
                </a:solidFill>
                <a:latin typeface="IBM Plex Sans"/>
                <a:ea typeface="IBM Plex Sans"/>
                <a:cs typeface="IBM Plex Sans"/>
                <a:sym typeface="IBM Plex Sans"/>
              </a:rPr>
              <a:t>&gt; Temperature Range</a:t>
            </a:r>
            <a:br>
              <a:rPr lang="en-US" sz="1000" b="0" i="0" u="none" strike="noStrike" cap="none">
                <a:solidFill>
                  <a:srgbClr val="161616"/>
                </a:solidFill>
                <a:latin typeface="IBM Plex Sans"/>
                <a:ea typeface="IBM Plex Sans"/>
                <a:cs typeface="IBM Plex Sans"/>
                <a:sym typeface="IBM Plex Sans"/>
              </a:rPr>
            </a:br>
            <a:r>
              <a:rPr lang="en-US" sz="1000" b="0" i="0" u="none" strike="noStrike" cap="none">
                <a:solidFill>
                  <a:srgbClr val="161616"/>
                </a:solidFill>
                <a:latin typeface="IBM Plex Sans"/>
                <a:ea typeface="IBM Plex Sans"/>
                <a:cs typeface="IBM Plex Sans"/>
                <a:sym typeface="IBM Plex Sans"/>
              </a:rPr>
              <a:t>&gt; Temperature Comparison</a:t>
            </a:r>
            <a:br>
              <a:rPr lang="en-US" sz="1000" b="0" i="0" u="none" strike="noStrike" cap="none">
                <a:solidFill>
                  <a:srgbClr val="161616"/>
                </a:solidFill>
                <a:latin typeface="IBM Plex Sans"/>
                <a:ea typeface="IBM Plex Sans"/>
                <a:cs typeface="IBM Plex Sans"/>
                <a:sym typeface="IBM Plex Sans"/>
              </a:rPr>
            </a:br>
            <a:r>
              <a:rPr lang="en-US" sz="1000" b="0" i="0" u="none" strike="noStrike" cap="none">
                <a:solidFill>
                  <a:srgbClr val="161616"/>
                </a:solidFill>
                <a:latin typeface="IBM Plex Sans"/>
                <a:ea typeface="IBM Plex Sans"/>
                <a:cs typeface="IBM Plex Sans"/>
                <a:sym typeface="IBM Plex Sans"/>
              </a:rPr>
              <a:t>&gt; Indices (e.g., Pollen, Frost)</a:t>
            </a:r>
            <a:br>
              <a:rPr lang="en-US" sz="1000" b="0" i="0" u="none" strike="noStrike" cap="none">
                <a:solidFill>
                  <a:srgbClr val="161616"/>
                </a:solidFill>
                <a:latin typeface="IBM Plex Sans"/>
                <a:ea typeface="IBM Plex Sans"/>
                <a:cs typeface="IBM Plex Sans"/>
                <a:sym typeface="IBM Plex Sans"/>
              </a:rPr>
            </a:br>
            <a:r>
              <a:rPr lang="en-US" sz="1000" b="0" i="0" u="none" strike="noStrike" cap="none">
                <a:solidFill>
                  <a:srgbClr val="161616"/>
                </a:solidFill>
                <a:latin typeface="IBM Plex Sans"/>
                <a:ea typeface="IBM Plex Sans"/>
                <a:cs typeface="IBM Plex Sans"/>
                <a:sym typeface="IBM Plex Sans"/>
              </a:rPr>
              <a:t>&gt; Countdown</a:t>
            </a:r>
            <a:endParaRPr/>
          </a:p>
        </p:txBody>
      </p:sp>
      <p:sp>
        <p:nvSpPr>
          <p:cNvPr id="127" name="Google Shape;127;p1"/>
          <p:cNvSpPr/>
          <p:nvPr/>
        </p:nvSpPr>
        <p:spPr>
          <a:xfrm>
            <a:off x="308774" y="3181432"/>
            <a:ext cx="3407144" cy="9144"/>
          </a:xfrm>
          <a:prstGeom prst="rect">
            <a:avLst/>
          </a:prstGeom>
          <a:solidFill>
            <a:srgbClr val="C6C6C6"/>
          </a:solidFill>
          <a:ln>
            <a:noFill/>
          </a:ln>
        </p:spPr>
        <p:txBody>
          <a:bodyPr spcFirstLastPara="1" wrap="square" lIns="36000" tIns="36000" rIns="36000" bIns="36000" anchor="t" anchorCtr="0">
            <a:noAutofit/>
          </a:bodyPr>
          <a:lstStyle/>
          <a:p>
            <a:pPr marL="0" marR="0" lvl="0" indent="0" algn="l" rtl="0">
              <a:lnSpc>
                <a:spcPct val="90000"/>
              </a:lnSpc>
              <a:spcBef>
                <a:spcPts val="0"/>
              </a:spcBef>
              <a:spcAft>
                <a:spcPts val="0"/>
              </a:spcAft>
              <a:buClr>
                <a:schemeClr val="lt1"/>
              </a:buClr>
              <a:buSzPts val="2000"/>
              <a:buFont typeface="Arial"/>
              <a:buNone/>
            </a:pPr>
            <a:endParaRPr sz="2000" b="0" i="0" u="none" strike="noStrike" cap="none">
              <a:solidFill>
                <a:srgbClr val="191919"/>
              </a:solidFill>
              <a:latin typeface="IBM Plex Sans"/>
              <a:ea typeface="IBM Plex Sans"/>
              <a:cs typeface="IBM Plex Sans"/>
              <a:sym typeface="IBM Plex Sans"/>
            </a:endParaRPr>
          </a:p>
        </p:txBody>
      </p:sp>
      <p:sp>
        <p:nvSpPr>
          <p:cNvPr id="128" name="Google Shape;128;p1"/>
          <p:cNvSpPr/>
          <p:nvPr/>
        </p:nvSpPr>
        <p:spPr>
          <a:xfrm>
            <a:off x="3932653" y="3181432"/>
            <a:ext cx="1691640" cy="9144"/>
          </a:xfrm>
          <a:prstGeom prst="rect">
            <a:avLst/>
          </a:prstGeom>
          <a:solidFill>
            <a:srgbClr val="C6C6C6"/>
          </a:solidFill>
          <a:ln>
            <a:noFill/>
          </a:ln>
        </p:spPr>
        <p:txBody>
          <a:bodyPr spcFirstLastPara="1" wrap="square" lIns="36000" tIns="36000" rIns="36000" bIns="36000" anchor="t" anchorCtr="0">
            <a:noAutofit/>
          </a:bodyPr>
          <a:lstStyle/>
          <a:p>
            <a:pPr marL="0" marR="0" lvl="0" indent="0" algn="l" rtl="0">
              <a:lnSpc>
                <a:spcPct val="90000"/>
              </a:lnSpc>
              <a:spcBef>
                <a:spcPts val="0"/>
              </a:spcBef>
              <a:spcAft>
                <a:spcPts val="0"/>
              </a:spcAft>
              <a:buClr>
                <a:schemeClr val="lt1"/>
              </a:buClr>
              <a:buSzPts val="2000"/>
              <a:buFont typeface="Arial"/>
              <a:buNone/>
            </a:pPr>
            <a:endParaRPr sz="2000" b="0" i="0" u="none" strike="noStrike" cap="none">
              <a:solidFill>
                <a:srgbClr val="191919"/>
              </a:solidFill>
              <a:latin typeface="IBM Plex Sans"/>
              <a:ea typeface="IBM Plex Sans"/>
              <a:cs typeface="IBM Plex Sans"/>
              <a:sym typeface="IBM Plex Sans"/>
            </a:endParaRPr>
          </a:p>
        </p:txBody>
      </p:sp>
      <p:sp>
        <p:nvSpPr>
          <p:cNvPr id="129" name="Google Shape;129;p1"/>
          <p:cNvSpPr/>
          <p:nvPr/>
        </p:nvSpPr>
        <p:spPr>
          <a:xfrm>
            <a:off x="5840757" y="3181432"/>
            <a:ext cx="1490472" cy="9144"/>
          </a:xfrm>
          <a:prstGeom prst="rect">
            <a:avLst/>
          </a:prstGeom>
          <a:solidFill>
            <a:srgbClr val="C6C6C6"/>
          </a:solidFill>
          <a:ln>
            <a:noFill/>
          </a:ln>
        </p:spPr>
        <p:txBody>
          <a:bodyPr spcFirstLastPara="1" wrap="square" lIns="36000" tIns="36000" rIns="36000" bIns="36000" anchor="t" anchorCtr="0">
            <a:noAutofit/>
          </a:bodyPr>
          <a:lstStyle/>
          <a:p>
            <a:pPr marL="0" marR="0" lvl="0" indent="0" algn="l" rtl="0">
              <a:lnSpc>
                <a:spcPct val="90000"/>
              </a:lnSpc>
              <a:spcBef>
                <a:spcPts val="0"/>
              </a:spcBef>
              <a:spcAft>
                <a:spcPts val="0"/>
              </a:spcAft>
              <a:buClr>
                <a:schemeClr val="lt1"/>
              </a:buClr>
              <a:buSzPts val="2000"/>
              <a:buFont typeface="Arial"/>
              <a:buNone/>
            </a:pPr>
            <a:endParaRPr sz="2000" b="0" i="0" u="none" strike="noStrike" cap="none">
              <a:solidFill>
                <a:srgbClr val="191919"/>
              </a:solidFill>
              <a:latin typeface="IBM Plex Sans"/>
              <a:ea typeface="IBM Plex Sans"/>
              <a:cs typeface="IBM Plex Sans"/>
              <a:sym typeface="IBM Plex Sans"/>
            </a:endParaRPr>
          </a:p>
        </p:txBody>
      </p:sp>
      <p:sp>
        <p:nvSpPr>
          <p:cNvPr id="130" name="Google Shape;130;p1"/>
          <p:cNvSpPr txBox="1"/>
          <p:nvPr/>
        </p:nvSpPr>
        <p:spPr>
          <a:xfrm>
            <a:off x="5860442" y="3325164"/>
            <a:ext cx="1501566" cy="152104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D6E70"/>
              </a:buClr>
              <a:buSzPts val="1080"/>
              <a:buFont typeface="Noto Sans Symbols"/>
              <a:buNone/>
            </a:pPr>
            <a:r>
              <a:rPr lang="en-US" sz="1200" b="1" i="0" u="none" strike="noStrike" cap="none">
                <a:solidFill>
                  <a:srgbClr val="161616"/>
                </a:solidFill>
                <a:latin typeface="IBM Plex Sans"/>
                <a:ea typeface="IBM Plex Sans"/>
                <a:cs typeface="IBM Plex Sans"/>
                <a:sym typeface="IBM Plex Sans"/>
              </a:rPr>
              <a:t>Additional Features</a:t>
            </a:r>
            <a:endParaRPr/>
          </a:p>
          <a:p>
            <a:pPr marL="0" marR="0" lvl="0" indent="0" algn="l" rtl="0">
              <a:lnSpc>
                <a:spcPct val="140000"/>
              </a:lnSpc>
              <a:spcBef>
                <a:spcPts val="800"/>
              </a:spcBef>
              <a:spcAft>
                <a:spcPts val="0"/>
              </a:spcAft>
              <a:buClr>
                <a:srgbClr val="6D6E70"/>
              </a:buClr>
              <a:buSzPts val="900"/>
              <a:buFont typeface="Noto Sans Symbols"/>
              <a:buNone/>
            </a:pPr>
            <a:r>
              <a:rPr lang="en-US" sz="1000" b="0" i="0" u="none" strike="noStrike" cap="none">
                <a:solidFill>
                  <a:srgbClr val="161616"/>
                </a:solidFill>
                <a:latin typeface="IBM Plex Sans"/>
                <a:ea typeface="IBM Plex Sans"/>
                <a:cs typeface="IBM Plex Sans"/>
                <a:sym typeface="IBM Plex Sans"/>
              </a:rPr>
              <a:t>&gt; Click2Cart</a:t>
            </a:r>
            <a:r>
              <a:rPr lang="en-US" sz="1000" b="0" i="0" u="none" strike="noStrike" cap="none" baseline="30000">
                <a:solidFill>
                  <a:srgbClr val="161616"/>
                </a:solidFill>
                <a:latin typeface="IBM Plex Sans"/>
                <a:ea typeface="IBM Plex Sans"/>
                <a:cs typeface="IBM Plex Sans"/>
                <a:sym typeface="IBM Plex Sans"/>
              </a:rPr>
              <a:t>®</a:t>
            </a:r>
            <a:endParaRPr sz="1000" b="0" i="0" u="none" strike="noStrike" cap="none">
              <a:solidFill>
                <a:srgbClr val="161616"/>
              </a:solidFill>
              <a:latin typeface="IBM Plex Sans"/>
              <a:ea typeface="IBM Plex Sans"/>
              <a:cs typeface="IBM Plex Sans"/>
              <a:sym typeface="IBM Plex Sans"/>
            </a:endParaRPr>
          </a:p>
        </p:txBody>
      </p:sp>
      <p:sp>
        <p:nvSpPr>
          <p:cNvPr id="131" name="Google Shape;131;p1"/>
          <p:cNvSpPr txBox="1"/>
          <p:nvPr/>
        </p:nvSpPr>
        <p:spPr>
          <a:xfrm>
            <a:off x="308774" y="3320470"/>
            <a:ext cx="3414904" cy="2762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D6E70"/>
              </a:buClr>
              <a:buSzPts val="1080"/>
              <a:buFont typeface="Noto Sans Symbols"/>
              <a:buNone/>
            </a:pPr>
            <a:r>
              <a:rPr lang="en-US" sz="1200" b="1" i="0" u="none" strike="noStrike" cap="none">
                <a:solidFill>
                  <a:srgbClr val="161616"/>
                </a:solidFill>
                <a:latin typeface="IBM Plex Sans"/>
                <a:ea typeface="IBM Plex Sans"/>
                <a:cs typeface="IBM Plex Sans"/>
                <a:sym typeface="IBM Plex Sans"/>
              </a:rPr>
              <a:t>Weather Conditions</a:t>
            </a:r>
            <a:endParaRPr sz="800" b="1" i="0" u="none" strike="noStrike" cap="none">
              <a:solidFill>
                <a:srgbClr val="161616"/>
              </a:solidFill>
              <a:latin typeface="IBM Plex Sans"/>
              <a:ea typeface="IBM Plex Sans"/>
              <a:cs typeface="IBM Plex Sans"/>
              <a:sym typeface="IBM Plex Sans"/>
            </a:endParaRPr>
          </a:p>
        </p:txBody>
      </p:sp>
      <p:pic>
        <p:nvPicPr>
          <p:cNvPr id="132" name="Google Shape;132;p1"/>
          <p:cNvPicPr preferRelativeResize="0"/>
          <p:nvPr/>
        </p:nvPicPr>
        <p:blipFill rotWithShape="1">
          <a:blip r:embed="rId3">
            <a:alphaModFix/>
          </a:blip>
          <a:srcRect/>
          <a:stretch/>
        </p:blipFill>
        <p:spPr>
          <a:xfrm>
            <a:off x="304798" y="3622266"/>
            <a:ext cx="3222428" cy="1016081"/>
          </a:xfrm>
          <a:prstGeom prst="rect">
            <a:avLst/>
          </a:prstGeom>
          <a:noFill/>
          <a:ln>
            <a:noFill/>
          </a:ln>
        </p:spPr>
      </p:pic>
      <p:sp>
        <p:nvSpPr>
          <p:cNvPr id="133" name="Google Shape;133;p1"/>
          <p:cNvSpPr txBox="1"/>
          <p:nvPr/>
        </p:nvSpPr>
        <p:spPr>
          <a:xfrm>
            <a:off x="304799" y="1610595"/>
            <a:ext cx="1987605" cy="11704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D6E70"/>
              </a:buClr>
              <a:buSzPts val="1080"/>
              <a:buFont typeface="Noto Sans Symbols"/>
              <a:buNone/>
            </a:pPr>
            <a:r>
              <a:rPr lang="en-US" sz="1200" b="1" i="0" u="none" strike="noStrike" cap="none">
                <a:solidFill>
                  <a:srgbClr val="161616"/>
                </a:solidFill>
                <a:latin typeface="IBM Plex Sans"/>
                <a:ea typeface="IBM Plex Sans"/>
                <a:cs typeface="IBM Plex Sans"/>
                <a:sym typeface="IBM Plex Sans"/>
              </a:rPr>
              <a:t>Where They Live</a:t>
            </a:r>
            <a:endParaRPr/>
          </a:p>
          <a:p>
            <a:pPr marL="0" marR="0" lvl="0" indent="0" algn="l" rtl="0">
              <a:lnSpc>
                <a:spcPct val="100000"/>
              </a:lnSpc>
              <a:spcBef>
                <a:spcPts val="600"/>
              </a:spcBef>
              <a:spcAft>
                <a:spcPts val="0"/>
              </a:spcAft>
              <a:buClr>
                <a:srgbClr val="6D6E70"/>
              </a:buClr>
              <a:buSzPts val="900"/>
              <a:buFont typeface="Noto Sans Symbols"/>
              <a:buNone/>
            </a:pPr>
            <a:r>
              <a:rPr lang="en-US" sz="1000" b="0" i="0" u="none" strike="noStrike" cap="none">
                <a:solidFill>
                  <a:srgbClr val="161616"/>
                </a:solidFill>
                <a:latin typeface="IBM Plex Sans"/>
                <a:ea typeface="IBM Plex Sans"/>
                <a:cs typeface="IBM Plex Sans"/>
                <a:sym typeface="IBM Plex Sans"/>
              </a:rPr>
              <a:t>These units run on The Weather Channel app, which serves more than 15 million daily users*. </a:t>
            </a:r>
            <a:endParaRPr/>
          </a:p>
        </p:txBody>
      </p:sp>
      <p:sp>
        <p:nvSpPr>
          <p:cNvPr id="134" name="Google Shape;134;p1"/>
          <p:cNvSpPr txBox="1"/>
          <p:nvPr/>
        </p:nvSpPr>
        <p:spPr>
          <a:xfrm>
            <a:off x="2334600" y="1610595"/>
            <a:ext cx="2716894" cy="12923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D6E70"/>
              </a:buClr>
              <a:buSzPts val="1080"/>
              <a:buFont typeface="Noto Sans Symbols"/>
              <a:buNone/>
            </a:pPr>
            <a:r>
              <a:rPr lang="en-US" sz="1200" b="1" i="0" u="none" strike="noStrike" cap="none">
                <a:solidFill>
                  <a:srgbClr val="161616"/>
                </a:solidFill>
                <a:latin typeface="IBM Plex Sans"/>
                <a:ea typeface="IBM Plex Sans"/>
                <a:cs typeface="IBM Plex Sans"/>
                <a:sym typeface="IBM Plex Sans"/>
              </a:rPr>
              <a:t>How They Work</a:t>
            </a:r>
            <a:endParaRPr/>
          </a:p>
          <a:p>
            <a:pPr marL="0" marR="0" lvl="0" indent="0" algn="l" rtl="0">
              <a:lnSpc>
                <a:spcPct val="100000"/>
              </a:lnSpc>
              <a:spcBef>
                <a:spcPts val="600"/>
              </a:spcBef>
              <a:spcAft>
                <a:spcPts val="0"/>
              </a:spcAft>
              <a:buClr>
                <a:srgbClr val="6D6E70"/>
              </a:buClr>
              <a:buSzPts val="900"/>
              <a:buFont typeface="Noto Sans Symbols"/>
              <a:buNone/>
            </a:pPr>
            <a:r>
              <a:rPr lang="en-US" sz="1000" b="0" i="0" u="none" strike="noStrike" cap="none">
                <a:solidFill>
                  <a:srgbClr val="161616"/>
                </a:solidFill>
                <a:latin typeface="IBM Plex Sans"/>
                <a:ea typeface="IBM Plex Sans"/>
                <a:cs typeface="IBM Plex Sans"/>
                <a:sym typeface="IBM Plex Sans"/>
              </a:rPr>
              <a:t>Panoramic Banners are custom built to take advantage of the various widths of modern mobile devices. They can use Adaptor technology to align weather, location, and time to brand creative and messaging.</a:t>
            </a:r>
            <a:endParaRPr/>
          </a:p>
        </p:txBody>
      </p:sp>
      <p:sp>
        <p:nvSpPr>
          <p:cNvPr id="135" name="Google Shape;135;p1"/>
          <p:cNvSpPr txBox="1"/>
          <p:nvPr/>
        </p:nvSpPr>
        <p:spPr>
          <a:xfrm>
            <a:off x="5230089" y="1610595"/>
            <a:ext cx="2194811" cy="12595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D6E70"/>
              </a:buClr>
              <a:buSzPts val="1080"/>
              <a:buFont typeface="Noto Sans Symbols"/>
              <a:buNone/>
            </a:pPr>
            <a:r>
              <a:rPr lang="en-US" sz="1200" b="1" i="0" u="none" strike="noStrike" cap="none">
                <a:solidFill>
                  <a:srgbClr val="161616"/>
                </a:solidFill>
                <a:latin typeface="IBM Plex Sans"/>
                <a:ea typeface="IBM Plex Sans"/>
                <a:cs typeface="IBM Plex Sans"/>
                <a:sym typeface="IBM Plex Sans"/>
              </a:rPr>
              <a:t>How They’re Built</a:t>
            </a:r>
            <a:endParaRPr/>
          </a:p>
          <a:p>
            <a:pPr marL="0" marR="0" lvl="0" indent="0" algn="l" rtl="0">
              <a:lnSpc>
                <a:spcPct val="100000"/>
              </a:lnSpc>
              <a:spcBef>
                <a:spcPts val="600"/>
              </a:spcBef>
              <a:spcAft>
                <a:spcPts val="0"/>
              </a:spcAft>
              <a:buClr>
                <a:srgbClr val="6D6E70"/>
              </a:buClr>
              <a:buSzPts val="900"/>
              <a:buFont typeface="Noto Sans Symbols"/>
              <a:buNone/>
            </a:pPr>
            <a:r>
              <a:rPr lang="en-US" sz="1000" b="0" i="0" u="none" strike="noStrike" cap="none">
                <a:solidFill>
                  <a:srgbClr val="161616"/>
                </a:solidFill>
                <a:latin typeface="IBM Plex Sans"/>
                <a:ea typeface="IBM Plex Sans"/>
                <a:cs typeface="IBM Plex Sans"/>
                <a:sym typeface="IBM Plex Sans"/>
              </a:rPr>
              <a:t>Development is handled by The Weather Company; design in partnership with the Advertiser. Units are served 1st-party via GAM, or as Programmatic Guaranteed via DV360.</a:t>
            </a:r>
            <a:endParaRPr/>
          </a:p>
        </p:txBody>
      </p:sp>
      <p:sp>
        <p:nvSpPr>
          <p:cNvPr id="136" name="Google Shape;136;p1"/>
          <p:cNvSpPr txBox="1"/>
          <p:nvPr/>
        </p:nvSpPr>
        <p:spPr>
          <a:xfrm>
            <a:off x="304798" y="5082376"/>
            <a:ext cx="6993071" cy="22368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D6E70"/>
              </a:buClr>
              <a:buSzPts val="1080"/>
              <a:buFont typeface="Noto Sans Symbols"/>
              <a:buNone/>
            </a:pPr>
            <a:r>
              <a:rPr lang="en-US" sz="1200" b="1" i="0" u="none" strike="noStrike" cap="none">
                <a:solidFill>
                  <a:srgbClr val="161616"/>
                </a:solidFill>
                <a:latin typeface="IBM Plex Sans"/>
                <a:ea typeface="IBM Plex Sans"/>
                <a:cs typeface="IBM Plex Sans"/>
                <a:sym typeface="IBM Plex Sans"/>
              </a:rPr>
              <a:t>Production Timeline</a:t>
            </a:r>
            <a:endParaRPr sz="800" b="1" i="0" u="none" strike="noStrike" cap="none">
              <a:solidFill>
                <a:srgbClr val="161616"/>
              </a:solidFill>
              <a:latin typeface="IBM Plex Sans"/>
              <a:ea typeface="IBM Plex Sans"/>
              <a:cs typeface="IBM Plex Sans"/>
              <a:sym typeface="IBM Plex Sans"/>
            </a:endParaRPr>
          </a:p>
        </p:txBody>
      </p:sp>
      <p:pic>
        <p:nvPicPr>
          <p:cNvPr id="137" name="Google Shape;137;p1"/>
          <p:cNvPicPr preferRelativeResize="0"/>
          <p:nvPr/>
        </p:nvPicPr>
        <p:blipFill rotWithShape="1">
          <a:blip r:embed="rId4">
            <a:alphaModFix/>
          </a:blip>
          <a:srcRect/>
          <a:stretch/>
        </p:blipFill>
        <p:spPr>
          <a:xfrm>
            <a:off x="3933314" y="5557774"/>
            <a:ext cx="3342065" cy="635165"/>
          </a:xfrm>
          <a:prstGeom prst="rect">
            <a:avLst/>
          </a:prstGeom>
          <a:noFill/>
          <a:ln>
            <a:noFill/>
          </a:ln>
        </p:spPr>
      </p:pic>
      <p:pic>
        <p:nvPicPr>
          <p:cNvPr id="138" name="Google Shape;138;p1"/>
          <p:cNvPicPr preferRelativeResize="0"/>
          <p:nvPr/>
        </p:nvPicPr>
        <p:blipFill rotWithShape="1">
          <a:blip r:embed="rId5">
            <a:alphaModFix/>
          </a:blip>
          <a:srcRect/>
          <a:stretch/>
        </p:blipFill>
        <p:spPr>
          <a:xfrm>
            <a:off x="311051" y="5568638"/>
            <a:ext cx="3386426" cy="626400"/>
          </a:xfrm>
          <a:prstGeom prst="rect">
            <a:avLst/>
          </a:prstGeom>
          <a:noFill/>
          <a:ln>
            <a:noFill/>
          </a:ln>
        </p:spPr>
      </p:pic>
      <p:sp>
        <p:nvSpPr>
          <p:cNvPr id="139" name="Google Shape;139;p1"/>
          <p:cNvSpPr txBox="1"/>
          <p:nvPr/>
        </p:nvSpPr>
        <p:spPr>
          <a:xfrm>
            <a:off x="305319" y="5280223"/>
            <a:ext cx="3072081" cy="255551"/>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00" b="0" i="0" u="none" strike="noStrike" cap="none">
                <a:solidFill>
                  <a:srgbClr val="161616"/>
                </a:solidFill>
                <a:latin typeface="IBM Plex Sans"/>
                <a:ea typeface="IBM Plex Sans"/>
                <a:cs typeface="IBM Plex Sans"/>
                <a:sym typeface="IBM Plex Sans"/>
              </a:rPr>
              <a:t>Static Imagery</a:t>
            </a:r>
            <a:endParaRPr/>
          </a:p>
        </p:txBody>
      </p:sp>
      <p:sp>
        <p:nvSpPr>
          <p:cNvPr id="140" name="Google Shape;140;p1"/>
          <p:cNvSpPr txBox="1"/>
          <p:nvPr/>
        </p:nvSpPr>
        <p:spPr>
          <a:xfrm>
            <a:off x="3938535" y="5280223"/>
            <a:ext cx="3072081" cy="255551"/>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00" b="0" i="0" u="none" strike="noStrike" cap="none">
                <a:solidFill>
                  <a:srgbClr val="161616"/>
                </a:solidFill>
                <a:latin typeface="IBM Plex Sans"/>
                <a:ea typeface="IBM Plex Sans"/>
                <a:cs typeface="IBM Plex Sans"/>
                <a:sym typeface="IBM Plex Sans"/>
              </a:rPr>
              <a:t>Interactive Features / CSS-Based Animation</a:t>
            </a:r>
            <a:endParaRPr/>
          </a:p>
        </p:txBody>
      </p:sp>
      <p:sp>
        <p:nvSpPr>
          <p:cNvPr id="141" name="Google Shape;141;p1"/>
          <p:cNvSpPr/>
          <p:nvPr/>
        </p:nvSpPr>
        <p:spPr>
          <a:xfrm>
            <a:off x="304799" y="4948564"/>
            <a:ext cx="7040880" cy="9144"/>
          </a:xfrm>
          <a:prstGeom prst="rect">
            <a:avLst/>
          </a:prstGeom>
          <a:solidFill>
            <a:srgbClr val="C6C6C6"/>
          </a:solidFill>
          <a:ln>
            <a:noFill/>
          </a:ln>
        </p:spPr>
        <p:txBody>
          <a:bodyPr spcFirstLastPara="1" wrap="square" lIns="36000" tIns="36000" rIns="36000" bIns="36000" anchor="t" anchorCtr="0">
            <a:noAutofit/>
          </a:bodyPr>
          <a:lstStyle/>
          <a:p>
            <a:pPr marL="0" marR="0" lvl="0" indent="0" algn="l" rtl="0">
              <a:lnSpc>
                <a:spcPct val="90000"/>
              </a:lnSpc>
              <a:spcBef>
                <a:spcPts val="0"/>
              </a:spcBef>
              <a:spcAft>
                <a:spcPts val="0"/>
              </a:spcAft>
              <a:buClr>
                <a:schemeClr val="lt1"/>
              </a:buClr>
              <a:buSzPts val="2000"/>
              <a:buFont typeface="Arial"/>
              <a:buNone/>
            </a:pPr>
            <a:endParaRPr sz="2000" b="0" i="0" u="none" strike="noStrike" cap="none">
              <a:solidFill>
                <a:srgbClr val="191919"/>
              </a:solidFill>
              <a:latin typeface="IBM Plex Sans"/>
              <a:ea typeface="IBM Plex Sans"/>
              <a:cs typeface="IBM Plex Sans"/>
              <a:sym typeface="IBM Plex Sans"/>
            </a:endParaRPr>
          </a:p>
        </p:txBody>
      </p:sp>
      <p:sp>
        <p:nvSpPr>
          <p:cNvPr id="142" name="Google Shape;142;p1"/>
          <p:cNvSpPr/>
          <p:nvPr/>
        </p:nvSpPr>
        <p:spPr>
          <a:xfrm>
            <a:off x="304799" y="2911092"/>
            <a:ext cx="3414904"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67676"/>
                </a:solidFill>
                <a:latin typeface="IBM Plex Sans"/>
                <a:ea typeface="IBM Plex Sans"/>
                <a:cs typeface="IBM Plex Sans"/>
                <a:sym typeface="IBM Plex Sans"/>
              </a:rPr>
              <a:t>*Source: Qlik, US only, Q3 Avg. 2022</a:t>
            </a:r>
            <a:endParaRPr/>
          </a:p>
        </p:txBody>
      </p:sp>
      <p:sp>
        <p:nvSpPr>
          <p:cNvPr id="143" name="Google Shape;143;p1"/>
          <p:cNvSpPr txBox="1">
            <a:spLocks noGrp="1"/>
          </p:cNvSpPr>
          <p:nvPr>
            <p:ph type="ftr" idx="4294967295"/>
          </p:nvPr>
        </p:nvSpPr>
        <p:spPr>
          <a:xfrm>
            <a:off x="304888" y="6383868"/>
            <a:ext cx="2575472" cy="22224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61616"/>
              </a:buClr>
              <a:buSzPts val="800"/>
              <a:buFont typeface="IBM Plex Sans"/>
              <a:buNone/>
            </a:pPr>
            <a:r>
              <a:rPr lang="en-US" sz="800" b="0" i="0" u="none" strike="noStrike" cap="none">
                <a:solidFill>
                  <a:srgbClr val="161616"/>
                </a:solidFill>
                <a:latin typeface="IBM Plex Sans"/>
                <a:ea typeface="IBM Plex Sans"/>
                <a:cs typeface="IBM Plex Sans"/>
                <a:sym typeface="IBM Plex Sans"/>
              </a:rPr>
              <a:t>© The Weather Company, LLC 2024 </a:t>
            </a:r>
            <a:endParaRPr/>
          </a:p>
        </p:txBody>
      </p:sp>
      <p:pic>
        <p:nvPicPr>
          <p:cNvPr id="144" name="Google Shape;144;p1"/>
          <p:cNvPicPr preferRelativeResize="0"/>
          <p:nvPr/>
        </p:nvPicPr>
        <p:blipFill rotWithShape="1">
          <a:blip r:embed="rId6">
            <a:alphaModFix/>
          </a:blip>
          <a:srcRect/>
          <a:stretch/>
        </p:blipFill>
        <p:spPr>
          <a:xfrm>
            <a:off x="8298698" y="175613"/>
            <a:ext cx="3276153" cy="6491636"/>
          </a:xfrm>
          <a:prstGeom prst="rect">
            <a:avLst/>
          </a:prstGeom>
          <a:noFill/>
          <a:ln>
            <a:noFill/>
          </a:ln>
        </p:spPr>
      </p:pic>
    </p:spTree>
  </p:cSld>
  <p:clrMapOvr>
    <a:masterClrMapping/>
  </p:clrMapOvr>
</p:sld>
</file>

<file path=ppt/theme/theme1.xml><?xml version="1.0" encoding="utf-8"?>
<a:theme xmlns:a="http://schemas.openxmlformats.org/drawingml/2006/main" name="IBM BxD 2018 black background">
  <a:themeElements>
    <a:clrScheme name="IBM BxD palette 2018">
      <a:dk1>
        <a:srgbClr val="FFFFFF"/>
      </a:dk1>
      <a:lt1>
        <a:srgbClr val="000000"/>
      </a:lt1>
      <a:dk2>
        <a:srgbClr val="565656"/>
      </a:dk2>
      <a:lt2>
        <a:srgbClr val="F3F3F3"/>
      </a:lt2>
      <a:accent1>
        <a:srgbClr val="767676"/>
      </a:accent1>
      <a:accent2>
        <a:srgbClr val="0F6FFF"/>
      </a:accent2>
      <a:accent3>
        <a:srgbClr val="D7306D"/>
      </a:accent3>
      <a:accent4>
        <a:srgbClr val="924CFC"/>
      </a:accent4>
      <a:accent5>
        <a:srgbClr val="008381"/>
      </a:accent5>
      <a:accent6>
        <a:srgbClr val="6E757C"/>
      </a:accent6>
      <a:hlink>
        <a:srgbClr val="0F6FFF"/>
      </a:hlink>
      <a:folHlink>
        <a:srgbClr val="6EA6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IBM Plex Sans</vt:lpstr>
      <vt:lpstr>Arial</vt:lpstr>
      <vt:lpstr>Noto Sans Symbols</vt:lpstr>
      <vt:lpstr>IBM BxD 2018 black background</vt:lpstr>
      <vt:lpstr>The Weather Channel Panoramic Banner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Weather Channel Panoramic Banners, Standard</dc:title>
  <dc:creator>JULIANA GUIMARAES</dc:creator>
  <cp:lastModifiedBy>Joshua Hearn</cp:lastModifiedBy>
  <cp:revision>3</cp:revision>
  <dcterms:created xsi:type="dcterms:W3CDTF">2019-08-29T17:38:12Z</dcterms:created>
  <dcterms:modified xsi:type="dcterms:W3CDTF">2024-01-19T16:36:28Z</dcterms:modified>
</cp:coreProperties>
</file>